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69" r:id="rId3"/>
    <p:sldMasterId id="2147483672" r:id="rId4"/>
    <p:sldMasterId id="2147483675" r:id="rId5"/>
    <p:sldMasterId id="2147483677" r:id="rId6"/>
    <p:sldMasterId id="2147483679" r:id="rId7"/>
    <p:sldMasterId id="2147483681" r:id="rId8"/>
  </p:sldMasterIdLst>
  <p:notesMasterIdLst>
    <p:notesMasterId r:id="rId80"/>
  </p:notesMasterIdLst>
  <p:sldIdLst>
    <p:sldId id="257" r:id="rId9"/>
    <p:sldId id="518" r:id="rId10"/>
    <p:sldId id="397" r:id="rId11"/>
    <p:sldId id="259" r:id="rId12"/>
    <p:sldId id="423" r:id="rId13"/>
    <p:sldId id="467" r:id="rId14"/>
    <p:sldId id="507" r:id="rId15"/>
    <p:sldId id="509" r:id="rId16"/>
    <p:sldId id="508" r:id="rId17"/>
    <p:sldId id="408" r:id="rId18"/>
    <p:sldId id="441" r:id="rId19"/>
    <p:sldId id="515" r:id="rId20"/>
    <p:sldId id="465" r:id="rId21"/>
    <p:sldId id="454" r:id="rId22"/>
    <p:sldId id="268" r:id="rId23"/>
    <p:sldId id="453" r:id="rId24"/>
    <p:sldId id="419" r:id="rId25"/>
    <p:sldId id="322" r:id="rId26"/>
    <p:sldId id="432" r:id="rId27"/>
    <p:sldId id="334" r:id="rId28"/>
    <p:sldId id="389" r:id="rId29"/>
    <p:sldId id="455" r:id="rId30"/>
    <p:sldId id="511" r:id="rId31"/>
    <p:sldId id="294" r:id="rId32"/>
    <p:sldId id="517" r:id="rId33"/>
    <p:sldId id="520" r:id="rId34"/>
    <p:sldId id="407" r:id="rId35"/>
    <p:sldId id="456" r:id="rId36"/>
    <p:sldId id="438" r:id="rId37"/>
    <p:sldId id="431" r:id="rId38"/>
    <p:sldId id="519" r:id="rId39"/>
    <p:sldId id="323" r:id="rId40"/>
    <p:sldId id="442" r:id="rId41"/>
    <p:sldId id="332" r:id="rId42"/>
    <p:sldId id="398" r:id="rId43"/>
    <p:sldId id="440" r:id="rId44"/>
    <p:sldId id="413" r:id="rId45"/>
    <p:sldId id="510" r:id="rId46"/>
    <p:sldId id="472" r:id="rId47"/>
    <p:sldId id="513" r:id="rId48"/>
    <p:sldId id="486" r:id="rId49"/>
    <p:sldId id="475" r:id="rId50"/>
    <p:sldId id="476" r:id="rId51"/>
    <p:sldId id="477" r:id="rId52"/>
    <p:sldId id="482" r:id="rId53"/>
    <p:sldId id="483" r:id="rId54"/>
    <p:sldId id="484" r:id="rId55"/>
    <p:sldId id="485" r:id="rId56"/>
    <p:sldId id="489" r:id="rId57"/>
    <p:sldId id="328" r:id="rId58"/>
    <p:sldId id="478" r:id="rId59"/>
    <p:sldId id="514" r:id="rId60"/>
    <p:sldId id="469" r:id="rId61"/>
    <p:sldId id="503" r:id="rId62"/>
    <p:sldId id="504" r:id="rId63"/>
    <p:sldId id="505" r:id="rId64"/>
    <p:sldId id="494" r:id="rId65"/>
    <p:sldId id="495" r:id="rId66"/>
    <p:sldId id="498" r:id="rId67"/>
    <p:sldId id="496" r:id="rId68"/>
    <p:sldId id="409" r:id="rId69"/>
    <p:sldId id="488" r:id="rId70"/>
    <p:sldId id="497" r:id="rId71"/>
    <p:sldId id="499" r:id="rId72"/>
    <p:sldId id="500" r:id="rId73"/>
    <p:sldId id="502" r:id="rId74"/>
    <p:sldId id="512" r:id="rId75"/>
    <p:sldId id="506" r:id="rId76"/>
    <p:sldId id="457" r:id="rId77"/>
    <p:sldId id="434" r:id="rId78"/>
    <p:sldId id="521"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sorterViewPr>
    <p:cViewPr>
      <p:scale>
        <a:sx n="174" d="100"/>
        <a:sy n="174" d="100"/>
      </p:scale>
      <p:origin x="0" y="47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B78B07-A00F-40B7-9C43-7BF737A5AC05}" type="datetimeFigureOut">
              <a:rPr lang="en-US" smtClean="0"/>
              <a:pPr/>
              <a:t>8/3/2015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C33E17-031E-406E-A8E0-5A8602CBAA0C}" type="slidenum">
              <a:rPr lang="en-US" smtClean="0"/>
              <a:pPr/>
              <a:t>‹#›</a:t>
            </a:fld>
            <a:endParaRPr lang="en-US"/>
          </a:p>
        </p:txBody>
      </p:sp>
    </p:spTree>
    <p:extLst>
      <p:ext uri="{BB962C8B-B14F-4D97-AF65-F5344CB8AC3E}">
        <p14:creationId xmlns:p14="http://schemas.microsoft.com/office/powerpoint/2010/main" val="39420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D4FA9-9962-47A3-8A21-62A6CA33B6D3}" type="slidenum">
              <a:rPr lang="en-US" smtClean="0"/>
              <a:pPr/>
              <a:t>1</a:t>
            </a:fld>
            <a:endParaRPr lang="en-US"/>
          </a:p>
        </p:txBody>
      </p:sp>
    </p:spTree>
    <p:extLst>
      <p:ext uri="{BB962C8B-B14F-4D97-AF65-F5344CB8AC3E}">
        <p14:creationId xmlns:p14="http://schemas.microsoft.com/office/powerpoint/2010/main" val="268158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C33E17-031E-406E-A8E0-5A8602CBAA0C}" type="slidenum">
              <a:rPr lang="en-US" smtClean="0"/>
              <a:pPr/>
              <a:t>35</a:t>
            </a:fld>
            <a:endParaRPr lang="en-US"/>
          </a:p>
        </p:txBody>
      </p:sp>
    </p:spTree>
    <p:extLst>
      <p:ext uri="{BB962C8B-B14F-4D97-AF65-F5344CB8AC3E}">
        <p14:creationId xmlns:p14="http://schemas.microsoft.com/office/powerpoint/2010/main" val="7072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7EAE0E-7CFA-44C8-823B-C6B4760D5E93}" type="slidenum">
              <a:rPr lang="en-US" altLang="en-US">
                <a:solidFill>
                  <a:srgbClr val="000000"/>
                </a:solidFill>
              </a:rPr>
              <a:pPr eaLnBrk="1" hangingPunct="1"/>
              <a:t>58</a:t>
            </a:fld>
            <a:endParaRPr lang="en-US" altLang="en-US">
              <a:solidFill>
                <a:srgbClr val="000000"/>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24964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DAD2DC-0077-4686-97A8-3AB7FF35CC73}" type="slidenum">
              <a:rPr lang="en-US" altLang="en-US">
                <a:solidFill>
                  <a:srgbClr val="000000"/>
                </a:solidFill>
              </a:rPr>
              <a:pPr eaLnBrk="1" hangingPunct="1"/>
              <a:t>59</a:t>
            </a:fld>
            <a:endParaRPr lang="en-US" altLang="en-US">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626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A933E5-A5B2-4AE2-A29B-85D0BBB2AD8D}" type="slidenum">
              <a:rPr lang="en-US" altLang="en-US">
                <a:solidFill>
                  <a:srgbClr val="000000"/>
                </a:solidFill>
              </a:rPr>
              <a:pPr eaLnBrk="1" hangingPunct="1"/>
              <a:t>60</a:t>
            </a:fld>
            <a:endParaRPr lang="en-US" altLang="en-US">
              <a:solidFill>
                <a:srgbClr val="000000"/>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782809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F10E36-FDB2-4931-B338-E9AA92FF4666}" type="slidenum">
              <a:rPr lang="en-US" altLang="en-US">
                <a:solidFill>
                  <a:srgbClr val="000000"/>
                </a:solidFill>
              </a:rPr>
              <a:pPr eaLnBrk="1" hangingPunct="1"/>
              <a:t>63</a:t>
            </a:fld>
            <a:endParaRPr lang="en-US" altLang="en-US">
              <a:solidFill>
                <a:srgbClr val="000000"/>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67500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307540-319D-472B-8FE3-A680926FF8AF}" type="slidenum">
              <a:rPr lang="en-US" altLang="en-US">
                <a:solidFill>
                  <a:srgbClr val="000000"/>
                </a:solidFill>
              </a:rPr>
              <a:pPr eaLnBrk="1" hangingPunct="1"/>
              <a:t>64</a:t>
            </a:fld>
            <a:endParaRPr lang="en-US" altLang="en-US">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62692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miter lim="800000"/>
            <a:headEnd/>
            <a:tailEnd/>
          </a:ln>
        </p:spPr>
        <p:txBody>
          <a:bodyPr/>
          <a:lstStyle/>
          <a:p>
            <a:fld id="{87CDD754-663F-4A30-9759-9BAAC4B091EB}" type="slidenum">
              <a:rPr lang="en-US">
                <a:solidFill>
                  <a:prstClr val="black"/>
                </a:solidFill>
              </a:rPr>
              <a:pPr/>
              <a:t>66</a:t>
            </a:fld>
            <a:endParaRPr lang="en-US">
              <a:solidFill>
                <a:prstClr val="black"/>
              </a:solidFill>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424996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miter lim="800000"/>
            <a:headEnd/>
            <a:tailEnd/>
          </a:ln>
        </p:spPr>
        <p:txBody>
          <a:bodyPr/>
          <a:lstStyle/>
          <a:p>
            <a:fld id="{87CDD754-663F-4A30-9759-9BAAC4B091EB}" type="slidenum">
              <a:rPr lang="en-US">
                <a:solidFill>
                  <a:prstClr val="black"/>
                </a:solidFill>
              </a:rPr>
              <a:pPr/>
              <a:t>68</a:t>
            </a:fld>
            <a:endParaRPr lang="en-US">
              <a:solidFill>
                <a:prstClr val="black"/>
              </a:solidFill>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792526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F5173-C52B-468C-A4BA-12D481AF2390}" type="slidenum">
              <a:rPr lang="en-US">
                <a:solidFill>
                  <a:prstClr val="black"/>
                </a:solidFill>
              </a:rPr>
              <a:pPr/>
              <a:t>69</a:t>
            </a:fld>
            <a:endParaRPr lang="en-US">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150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F5173-C52B-468C-A4BA-12D481AF2390}" type="slidenum">
              <a:rPr lang="en-US"/>
              <a:pPr/>
              <a:t>70</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028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miter lim="800000"/>
            <a:headEnd/>
            <a:tailEnd/>
          </a:ln>
        </p:spPr>
        <p:txBody>
          <a:bodyPr/>
          <a:lstStyle/>
          <a:p>
            <a:fld id="{87CDD754-663F-4A30-9759-9BAAC4B091EB}" type="slidenum">
              <a:rPr lang="en-US"/>
              <a:pPr/>
              <a:t>2</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666319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D4FA9-9962-47A3-8A21-62A6CA33B6D3}" type="slidenum">
              <a:rPr lang="en-US" smtClean="0"/>
              <a:pPr/>
              <a:t>71</a:t>
            </a:fld>
            <a:endParaRPr lang="en-US"/>
          </a:p>
        </p:txBody>
      </p:sp>
    </p:spTree>
    <p:extLst>
      <p:ext uri="{BB962C8B-B14F-4D97-AF65-F5344CB8AC3E}">
        <p14:creationId xmlns:p14="http://schemas.microsoft.com/office/powerpoint/2010/main" val="268158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C33E17-031E-406E-A8E0-5A8602CBAA0C}" type="slidenum">
              <a:rPr lang="en-US" smtClean="0"/>
              <a:pPr/>
              <a:t>4</a:t>
            </a:fld>
            <a:endParaRPr lang="en-US"/>
          </a:p>
        </p:txBody>
      </p:sp>
    </p:spTree>
    <p:extLst>
      <p:ext uri="{BB962C8B-B14F-4D97-AF65-F5344CB8AC3E}">
        <p14:creationId xmlns:p14="http://schemas.microsoft.com/office/powerpoint/2010/main" val="153720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5248A-58DB-449A-AD54-2CC89AFCF52D}" type="slidenum">
              <a:rPr lang="en-US" altLang="zh-TW">
                <a:solidFill>
                  <a:srgbClr val="000000"/>
                </a:solidFill>
              </a:rPr>
              <a:pPr/>
              <a:t>8</a:t>
            </a:fld>
            <a:endParaRPr lang="en-US" altLang="zh-TW">
              <a:solidFill>
                <a:srgbClr val="000000"/>
              </a:solidFill>
            </a:endParaRPr>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3BB52-2045-455B-8B2F-D0399EFD78B8}" type="slidenum">
              <a:rPr lang="en-US"/>
              <a:pPr/>
              <a:t>11</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C33E17-031E-406E-A8E0-5A8602CBAA0C}" type="slidenum">
              <a:rPr lang="en-US" smtClean="0"/>
              <a:pPr/>
              <a:t>13</a:t>
            </a:fld>
            <a:endParaRPr lang="en-US"/>
          </a:p>
        </p:txBody>
      </p:sp>
    </p:spTree>
    <p:extLst>
      <p:ext uri="{BB962C8B-B14F-4D97-AF65-F5344CB8AC3E}">
        <p14:creationId xmlns:p14="http://schemas.microsoft.com/office/powerpoint/2010/main" val="1556201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C33E17-031E-406E-A8E0-5A8602CBAA0C}" type="slidenum">
              <a:rPr lang="en-US" smtClean="0"/>
              <a:pPr/>
              <a:t>17</a:t>
            </a:fld>
            <a:endParaRPr lang="en-US"/>
          </a:p>
        </p:txBody>
      </p:sp>
    </p:spTree>
    <p:extLst>
      <p:ext uri="{BB962C8B-B14F-4D97-AF65-F5344CB8AC3E}">
        <p14:creationId xmlns:p14="http://schemas.microsoft.com/office/powerpoint/2010/main" val="96270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C33E17-031E-406E-A8E0-5A8602CBAA0C}" type="slidenum">
              <a:rPr lang="en-US" smtClean="0"/>
              <a:pPr/>
              <a:t>19</a:t>
            </a:fld>
            <a:endParaRPr lang="en-US"/>
          </a:p>
        </p:txBody>
      </p:sp>
    </p:spTree>
    <p:extLst>
      <p:ext uri="{BB962C8B-B14F-4D97-AF65-F5344CB8AC3E}">
        <p14:creationId xmlns:p14="http://schemas.microsoft.com/office/powerpoint/2010/main" val="52645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C33E17-031E-406E-A8E0-5A8602CBAA0C}" type="slidenum">
              <a:rPr lang="en-US" smtClean="0"/>
              <a:pPr/>
              <a:t>32</a:t>
            </a:fld>
            <a:endParaRPr lang="en-US"/>
          </a:p>
        </p:txBody>
      </p:sp>
    </p:spTree>
    <p:extLst>
      <p:ext uri="{BB962C8B-B14F-4D97-AF65-F5344CB8AC3E}">
        <p14:creationId xmlns:p14="http://schemas.microsoft.com/office/powerpoint/2010/main" val="3719952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fld id="{0ED515D9-3A58-460E-AC0C-7420AA7BF54F}" type="datetimeFigureOut">
              <a:rPr lang="en-US"/>
              <a:pPr/>
              <a:t>8/3/2015</a:t>
            </a:fld>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fld id="{E67E1438-47B0-4992-9EF3-6B39763DBB04}" type="slidenum">
              <a:rPr lang="en-US"/>
              <a:pPr/>
              <a:t>‹#›</a:t>
            </a:fld>
            <a:endParaRPr lang="en-US"/>
          </a:p>
        </p:txBody>
      </p:sp>
    </p:spTree>
    <p:extLst>
      <p:ext uri="{BB962C8B-B14F-4D97-AF65-F5344CB8AC3E}">
        <p14:creationId xmlns:p14="http://schemas.microsoft.com/office/powerpoint/2010/main" val="25411596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166938" y="563563"/>
            <a:ext cx="4800600" cy="6151562"/>
            <a:chOff x="1365" y="355"/>
            <a:chExt cx="3024" cy="3875"/>
          </a:xfrm>
        </p:grpSpPr>
        <p:sp>
          <p:nvSpPr>
            <p:cNvPr id="5"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endParaRPr lang="en-US"/>
            </a:p>
          </p:txBody>
        </p:sp>
        <p:sp>
          <p:nvSpPr>
            <p:cNvPr id="6"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endParaRPr lang="en-US"/>
            </a:p>
          </p:txBody>
        </p:sp>
        <p:sp>
          <p:nvSpPr>
            <p:cNvPr id="7"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endParaRPr lang="en-US"/>
            </a:p>
          </p:txBody>
        </p:sp>
        <p:sp>
          <p:nvSpPr>
            <p:cNvPr id="8"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endParaRPr lang="en-US"/>
            </a:p>
          </p:txBody>
        </p:sp>
        <p:sp>
          <p:nvSpPr>
            <p:cNvPr id="9"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endParaRPr lang="en-US"/>
            </a:p>
          </p:txBody>
        </p:sp>
        <p:sp>
          <p:nvSpPr>
            <p:cNvPr id="10"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endParaRPr lang="en-US"/>
            </a:p>
          </p:txBody>
        </p:sp>
        <p:sp>
          <p:nvSpPr>
            <p:cNvPr id="11"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endParaRPr lang="en-US"/>
            </a:p>
          </p:txBody>
        </p:sp>
        <p:sp>
          <p:nvSpPr>
            <p:cNvPr id="12"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endParaRPr lang="en-US"/>
            </a:p>
          </p:txBody>
        </p:sp>
        <p:sp>
          <p:nvSpPr>
            <p:cNvPr id="13"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endParaRPr lang="en-US"/>
            </a:p>
          </p:txBody>
        </p:sp>
        <p:sp>
          <p:nvSpPr>
            <p:cNvPr id="14"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endParaRPr lang="en-US"/>
            </a:p>
          </p:txBody>
        </p:sp>
        <p:sp>
          <p:nvSpPr>
            <p:cNvPr id="15"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endParaRPr lang="en-US"/>
            </a:p>
          </p:txBody>
        </p:sp>
        <p:sp>
          <p:nvSpPr>
            <p:cNvPr id="16"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endParaRPr lang="en-US"/>
            </a:p>
          </p:txBody>
        </p:sp>
        <p:sp>
          <p:nvSpPr>
            <p:cNvPr id="17"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endParaRPr lang="en-US"/>
            </a:p>
          </p:txBody>
        </p:sp>
        <p:sp>
          <p:nvSpPr>
            <p:cNvPr id="18"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endParaRPr lang="en-US"/>
            </a:p>
          </p:txBody>
        </p:sp>
        <p:sp>
          <p:nvSpPr>
            <p:cNvPr id="19" name="Oval 17"/>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endParaRPr lang="en-US"/>
            </a:p>
          </p:txBody>
        </p:sp>
        <p:sp>
          <p:nvSpPr>
            <p:cNvPr id="20"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endParaRPr lang="en-US"/>
            </a:p>
          </p:txBody>
        </p:sp>
      </p:grpSp>
      <p:sp>
        <p:nvSpPr>
          <p:cNvPr id="6163" name="Rectangle 19"/>
          <p:cNvSpPr>
            <a:spLocks noGrp="1" noChangeArrowheads="1"/>
          </p:cNvSpPr>
          <p:nvPr>
            <p:ph type="ctrTitle" sz="quarter"/>
          </p:nvPr>
        </p:nvSpPr>
        <p:spPr>
          <a:xfrm>
            <a:off x="685800" y="2286000"/>
            <a:ext cx="7772400" cy="1143000"/>
          </a:xfrm>
        </p:spPr>
        <p:txBody>
          <a:bodyPr/>
          <a:lstStyle>
            <a:lvl1pPr>
              <a:defRPr/>
            </a:lvl1pPr>
          </a:lstStyle>
          <a:p>
            <a:pPr lvl="0"/>
            <a:r>
              <a:rPr lang="en-US" noProof="0" smtClean="0"/>
              <a:t>Click to edit Master title style</a:t>
            </a:r>
          </a:p>
        </p:txBody>
      </p:sp>
      <p:sp>
        <p:nvSpPr>
          <p:cNvPr id="6164" name="Rectangle 2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21" name="Rectangle 21"/>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endParaRPr lang="en-US"/>
          </a:p>
        </p:txBody>
      </p:sp>
      <p:sp>
        <p:nvSpPr>
          <p:cNvPr id="22" name="Rectangle 22"/>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endParaRPr lang="en-US"/>
          </a:p>
        </p:txBody>
      </p:sp>
      <p:sp>
        <p:nvSpPr>
          <p:cNvPr id="23" name="Rectangle 23"/>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06C8BBBC-B55A-4701-A80F-BCA04329B47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fld id="{0ED515D9-3A58-460E-AC0C-7420AA7BF54F}" type="datetimeFigureOut">
              <a:rPr lang="en-US"/>
              <a:pPr/>
              <a:t>8/3/2015</a:t>
            </a:fld>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fld id="{E67E1438-47B0-4992-9EF3-6B39763DBB04}" type="slidenum">
              <a:rPr lang="en-US"/>
              <a:pPr/>
              <a:t>‹#›</a:t>
            </a:fld>
            <a:endParaRPr lang="en-US"/>
          </a:p>
        </p:txBody>
      </p:sp>
    </p:spTree>
    <p:extLst>
      <p:ext uri="{BB962C8B-B14F-4D97-AF65-F5344CB8AC3E}">
        <p14:creationId xmlns:p14="http://schemas.microsoft.com/office/powerpoint/2010/main" val="25411596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DFD754-A9D8-4FBE-BF39-FD92414E460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4C7F19-2E1D-4314-BCFF-298294A1993B}" type="slidenum">
              <a:rPr lang="en-US" altLang="en-US"/>
              <a:pPr/>
              <a:t>‹#›</a:t>
            </a:fld>
            <a:endParaRPr lang="en-US" altLang="en-US"/>
          </a:p>
        </p:txBody>
      </p:sp>
    </p:spTree>
    <p:extLst>
      <p:ext uri="{BB962C8B-B14F-4D97-AF65-F5344CB8AC3E}">
        <p14:creationId xmlns:p14="http://schemas.microsoft.com/office/powerpoint/2010/main" val="161160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166938" y="563563"/>
            <a:ext cx="4800600" cy="6151562"/>
            <a:chOff x="1365" y="355"/>
            <a:chExt cx="3024" cy="3875"/>
          </a:xfrm>
        </p:grpSpPr>
        <p:sp>
          <p:nvSpPr>
            <p:cNvPr id="5"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6"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7"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8"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9"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1"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2"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3"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4"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5"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6"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7"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8"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9" name="Oval 17"/>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endParaRPr lang="en-US">
                <a:solidFill>
                  <a:srgbClr val="FFFFFF"/>
                </a:solidFill>
              </a:endParaRPr>
            </a:p>
          </p:txBody>
        </p:sp>
        <p:sp>
          <p:nvSpPr>
            <p:cNvPr id="20"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endParaRPr lang="en-US">
                <a:solidFill>
                  <a:srgbClr val="FFFFFF"/>
                </a:solidFill>
              </a:endParaRPr>
            </a:p>
          </p:txBody>
        </p:sp>
      </p:grpSp>
      <p:sp>
        <p:nvSpPr>
          <p:cNvPr id="6163" name="Rectangle 19"/>
          <p:cNvSpPr>
            <a:spLocks noGrp="1" noChangeArrowheads="1"/>
          </p:cNvSpPr>
          <p:nvPr>
            <p:ph type="ctrTitle" sz="quarter"/>
          </p:nvPr>
        </p:nvSpPr>
        <p:spPr>
          <a:xfrm>
            <a:off x="685800" y="2286000"/>
            <a:ext cx="7772400" cy="1143000"/>
          </a:xfrm>
        </p:spPr>
        <p:txBody>
          <a:bodyPr/>
          <a:lstStyle>
            <a:lvl1pPr>
              <a:defRPr/>
            </a:lvl1pPr>
          </a:lstStyle>
          <a:p>
            <a:pPr lvl="0"/>
            <a:r>
              <a:rPr lang="en-US" noProof="0" smtClean="0"/>
              <a:t>Click to edit Master title style</a:t>
            </a:r>
          </a:p>
        </p:txBody>
      </p:sp>
      <p:sp>
        <p:nvSpPr>
          <p:cNvPr id="6164" name="Rectangle 2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21" name="Rectangle 21"/>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endParaRPr lang="en-US">
              <a:solidFill>
                <a:srgbClr val="FFFFFF"/>
              </a:solidFill>
            </a:endParaRPr>
          </a:p>
        </p:txBody>
      </p:sp>
      <p:sp>
        <p:nvSpPr>
          <p:cNvPr id="22" name="Rectangle 22"/>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endParaRPr lang="en-US">
              <a:solidFill>
                <a:srgbClr val="FFFFFF"/>
              </a:solidFill>
            </a:endParaRPr>
          </a:p>
        </p:txBody>
      </p:sp>
      <p:sp>
        <p:nvSpPr>
          <p:cNvPr id="23" name="Rectangle 23"/>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06C8BBBC-B55A-4701-A80F-BCA04329B47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6AE1C07-A7A6-416D-9B1A-08314C3C77AE}"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227635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31DF400-1BA6-4C35-9955-A1CCA9670E7A}"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30234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1AF3574-5078-4BD3-9EE3-D7B58AF69C2C}"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192443422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fontAlgn="base">
              <a:spcBef>
                <a:spcPct val="0"/>
              </a:spcBef>
              <a:spcAft>
                <a:spcPct val="0"/>
              </a:spcAft>
            </a:pPr>
            <a:fld id="{D790EB38-BF6A-4257-944E-85ADE4A23D32}" type="datetimeFigureOut">
              <a:rPr lang="en-US" smtClean="0"/>
              <a:pPr fontAlgn="base">
                <a:spcBef>
                  <a:spcPct val="0"/>
                </a:spcBef>
                <a:spcAft>
                  <a:spcPct val="0"/>
                </a:spcAft>
              </a:pPr>
              <a:t>8/3/2015</a:t>
            </a:fld>
            <a:endParaRPr lang="en-US"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fontAlgn="base">
              <a:spcBef>
                <a:spcPct val="0"/>
              </a:spcBef>
              <a:spcAft>
                <a:spcPct val="0"/>
              </a:spcAft>
            </a:pPr>
            <a:endParaRPr lang="en-US" smtClean="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94014202-D51F-4844-B98C-9964562CA284}"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166938" y="563563"/>
            <a:ext cx="4800600" cy="6151562"/>
            <a:chOff x="1365" y="355"/>
            <a:chExt cx="3024" cy="3875"/>
          </a:xfrm>
        </p:grpSpPr>
        <p:sp>
          <p:nvSpPr>
            <p:cNvPr id="1032"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endParaRPr lang="en-US"/>
            </a:p>
          </p:txBody>
        </p:sp>
        <p:sp>
          <p:nvSpPr>
            <p:cNvPr id="1033"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endParaRPr lang="en-US"/>
            </a:p>
          </p:txBody>
        </p:sp>
        <p:sp>
          <p:nvSpPr>
            <p:cNvPr id="1034"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endParaRPr lang="en-US"/>
            </a:p>
          </p:txBody>
        </p:sp>
        <p:sp>
          <p:nvSpPr>
            <p:cNvPr id="1035"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endParaRPr lang="en-US"/>
            </a:p>
          </p:txBody>
        </p:sp>
        <p:sp>
          <p:nvSpPr>
            <p:cNvPr id="1036"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endParaRPr lang="en-US"/>
            </a:p>
          </p:txBody>
        </p:sp>
        <p:sp>
          <p:nvSpPr>
            <p:cNvPr id="1037"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endParaRPr lang="en-US"/>
            </a:p>
          </p:txBody>
        </p:sp>
        <p:sp>
          <p:nvSpPr>
            <p:cNvPr id="1038"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endParaRPr lang="en-US"/>
            </a:p>
          </p:txBody>
        </p:sp>
        <p:sp>
          <p:nvSpPr>
            <p:cNvPr id="1039"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endParaRPr lang="en-US"/>
            </a:p>
          </p:txBody>
        </p:sp>
        <p:sp>
          <p:nvSpPr>
            <p:cNvPr id="1040"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endParaRPr lang="en-US"/>
            </a:p>
          </p:txBody>
        </p:sp>
        <p:sp>
          <p:nvSpPr>
            <p:cNvPr id="1041"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endParaRPr lang="en-US"/>
            </a:p>
          </p:txBody>
        </p:sp>
        <p:sp>
          <p:nvSpPr>
            <p:cNvPr id="1042"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endParaRPr lang="en-US"/>
            </a:p>
          </p:txBody>
        </p:sp>
        <p:sp>
          <p:nvSpPr>
            <p:cNvPr id="1043"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endParaRPr lang="en-US"/>
            </a:p>
          </p:txBody>
        </p:sp>
        <p:sp>
          <p:nvSpPr>
            <p:cNvPr id="1044"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endParaRPr lang="en-US"/>
            </a:p>
          </p:txBody>
        </p:sp>
        <p:sp>
          <p:nvSpPr>
            <p:cNvPr id="1045"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endParaRPr lang="en-US"/>
            </a:p>
          </p:txBody>
        </p:sp>
        <p:sp>
          <p:nvSpPr>
            <p:cNvPr id="1046" name="Oval 17"/>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endParaRPr lang="en-US"/>
            </a:p>
          </p:txBody>
        </p:sp>
        <p:sp>
          <p:nvSpPr>
            <p:cNvPr id="1047"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endParaRPr lang="en-US"/>
            </a:p>
          </p:txBody>
        </p:sp>
      </p:grpSp>
      <p:sp>
        <p:nvSpPr>
          <p:cNvPr id="5139" name="Rectangle 19"/>
          <p:cNvSpPr>
            <a:spLocks noGrp="1" noChangeArrowheads="1"/>
          </p:cNvSpPr>
          <p:nvPr>
            <p:ph type="title"/>
          </p:nvPr>
        </p:nvSpPr>
        <p:spPr bwMode="auto">
          <a:xfrm>
            <a:off x="685800" y="4000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140" name="Rectangle 20"/>
          <p:cNvSpPr>
            <a:spLocks noGrp="1" noChangeArrowheads="1"/>
          </p:cNvSpPr>
          <p:nvPr>
            <p:ph type="body" idx="1"/>
          </p:nvPr>
        </p:nvSpPr>
        <p:spPr bwMode="auto">
          <a:xfrm>
            <a:off x="685800" y="17716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41" name="Rectangle 21"/>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a:effectLst>
                  <a:outerShdw blurRad="38100" dist="38100" dir="2700000" algn="tl">
                    <a:srgbClr val="000000"/>
                  </a:outerShdw>
                </a:effectLst>
                <a:latin typeface="Book Antiqua" pitchFamily="18" charset="0"/>
              </a:defRPr>
            </a:lvl1pPr>
          </a:lstStyle>
          <a:p>
            <a:endParaRPr lang="en-US"/>
          </a:p>
        </p:txBody>
      </p:sp>
      <p:sp>
        <p:nvSpPr>
          <p:cNvPr id="5142" name="Rectangle 2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a:effectLst>
                  <a:outerShdw blurRad="38100" dist="38100" dir="2700000" algn="tl">
                    <a:srgbClr val="000000"/>
                  </a:outerShdw>
                </a:effectLst>
                <a:latin typeface="Book Antiqua" pitchFamily="18" charset="0"/>
              </a:defRPr>
            </a:lvl1pPr>
          </a:lstStyle>
          <a:p>
            <a:fld id="{427B2CCC-1312-4FCE-8B72-F0869D06633C}" type="slidenum">
              <a:rPr lang="en-US"/>
              <a:pPr/>
              <a:t>‹#›</a:t>
            </a:fld>
            <a:endParaRPr lang="en-US"/>
          </a:p>
        </p:txBody>
      </p:sp>
      <p:sp>
        <p:nvSpPr>
          <p:cNvPr id="5143" name="Rectangle 2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a:effectLst>
                  <a:outerShdw blurRad="38100" dist="38100" dir="2700000" algn="tl">
                    <a:srgbClr val="000000"/>
                  </a:outerShdw>
                </a:effectLst>
                <a:latin typeface="Book Antiqua" pitchFamily="18" charset="0"/>
              </a:defRPr>
            </a:lvl1pPr>
          </a:lstStyle>
          <a:p>
            <a:endParaRPr lang="en-US"/>
          </a:p>
        </p:txBody>
      </p:sp>
    </p:spTree>
  </p:cSld>
  <p:clrMap bg1="dk2" tx1="lt1" bg2="dk1" tx2="lt2" accent1="accent1" accent2="accent2" accent3="accent3" accent4="accent4" accent5="accent5" accent6="accent6" hlink="hlink" folHlink="folHlink"/>
  <p:sldLayoutIdLst>
    <p:sldLayoutId id="2147483668" r:id="rId1"/>
    <p:sldLayoutId id="2147483671" r:id="rId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042644D-A7B4-4183-B4EC-3C8CCFA51F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F3EF9EA-C445-434D-A2C2-D615E51B2894}"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2847902658"/>
      </p:ext>
    </p:extLst>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166938" y="563563"/>
            <a:ext cx="4800600" cy="6151562"/>
            <a:chOff x="1365" y="355"/>
            <a:chExt cx="3024" cy="3875"/>
          </a:xfrm>
        </p:grpSpPr>
        <p:sp>
          <p:nvSpPr>
            <p:cNvPr id="1032" name="Freeform 3"/>
            <p:cNvSpPr>
              <a:spLocks/>
            </p:cNvSpPr>
            <p:nvPr/>
          </p:nvSpPr>
          <p:spPr bwMode="auto">
            <a:xfrm>
              <a:off x="2835" y="586"/>
              <a:ext cx="88" cy="1121"/>
            </a:xfrm>
            <a:custGeom>
              <a:avLst/>
              <a:gdLst>
                <a:gd name="T0" fmla="*/ 0 w 88"/>
                <a:gd name="T1" fmla="*/ 1120 h 1121"/>
                <a:gd name="T2" fmla="*/ 0 w 88"/>
                <a:gd name="T3" fmla="*/ 0 h 1121"/>
                <a:gd name="T4" fmla="*/ 87 w 88"/>
                <a:gd name="T5" fmla="*/ 0 h 1121"/>
                <a:gd name="T6" fmla="*/ 87 w 88"/>
                <a:gd name="T7" fmla="*/ 1085 h 1121"/>
                <a:gd name="T8" fmla="*/ 0 w 88"/>
                <a:gd name="T9" fmla="*/ 1120 h 1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33" name="Freeform 4"/>
            <p:cNvSpPr>
              <a:spLocks/>
            </p:cNvSpPr>
            <p:nvPr/>
          </p:nvSpPr>
          <p:spPr bwMode="auto">
            <a:xfrm>
              <a:off x="2834" y="1900"/>
              <a:ext cx="84" cy="363"/>
            </a:xfrm>
            <a:custGeom>
              <a:avLst/>
              <a:gdLst>
                <a:gd name="T0" fmla="*/ 0 w 84"/>
                <a:gd name="T1" fmla="*/ 29 h 363"/>
                <a:gd name="T2" fmla="*/ 83 w 84"/>
                <a:gd name="T3" fmla="*/ 0 h 363"/>
                <a:gd name="T4" fmla="*/ 74 w 84"/>
                <a:gd name="T5" fmla="*/ 329 h 363"/>
                <a:gd name="T6" fmla="*/ 0 w 84"/>
                <a:gd name="T7" fmla="*/ 362 h 363"/>
                <a:gd name="T8" fmla="*/ 0 w 84"/>
                <a:gd name="T9" fmla="*/ 29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34" name="Freeform 5"/>
            <p:cNvSpPr>
              <a:spLocks/>
            </p:cNvSpPr>
            <p:nvPr/>
          </p:nvSpPr>
          <p:spPr bwMode="auto">
            <a:xfrm>
              <a:off x="2825" y="2493"/>
              <a:ext cx="84" cy="249"/>
            </a:xfrm>
            <a:custGeom>
              <a:avLst/>
              <a:gdLst>
                <a:gd name="T0" fmla="*/ 2 w 84"/>
                <a:gd name="T1" fmla="*/ 213 h 249"/>
                <a:gd name="T2" fmla="*/ 0 w 84"/>
                <a:gd name="T3" fmla="*/ 28 h 249"/>
                <a:gd name="T4" fmla="*/ 83 w 84"/>
                <a:gd name="T5" fmla="*/ 0 h 249"/>
                <a:gd name="T6" fmla="*/ 72 w 84"/>
                <a:gd name="T7" fmla="*/ 248 h 249"/>
                <a:gd name="T8" fmla="*/ 2 w 84"/>
                <a:gd name="T9" fmla="*/ 213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35" name="Freeform 6"/>
            <p:cNvSpPr>
              <a:spLocks/>
            </p:cNvSpPr>
            <p:nvPr/>
          </p:nvSpPr>
          <p:spPr bwMode="auto">
            <a:xfrm>
              <a:off x="2831" y="2965"/>
              <a:ext cx="52" cy="232"/>
            </a:xfrm>
            <a:custGeom>
              <a:avLst/>
              <a:gdLst>
                <a:gd name="T0" fmla="*/ 13 w 52"/>
                <a:gd name="T1" fmla="*/ 204 h 232"/>
                <a:gd name="T2" fmla="*/ 0 w 52"/>
                <a:gd name="T3" fmla="*/ 0 h 232"/>
                <a:gd name="T4" fmla="*/ 51 w 52"/>
                <a:gd name="T5" fmla="*/ 26 h 232"/>
                <a:gd name="T6" fmla="*/ 47 w 52"/>
                <a:gd name="T7" fmla="*/ 231 h 232"/>
                <a:gd name="T8" fmla="*/ 13 w 52"/>
                <a:gd name="T9" fmla="*/ 204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36" name="Freeform 7"/>
            <p:cNvSpPr>
              <a:spLocks/>
            </p:cNvSpPr>
            <p:nvPr/>
          </p:nvSpPr>
          <p:spPr bwMode="auto">
            <a:xfrm>
              <a:off x="2851" y="3354"/>
              <a:ext cx="36" cy="133"/>
            </a:xfrm>
            <a:custGeom>
              <a:avLst/>
              <a:gdLst>
                <a:gd name="T0" fmla="*/ 4 w 36"/>
                <a:gd name="T1" fmla="*/ 101 h 133"/>
                <a:gd name="T2" fmla="*/ 0 w 36"/>
                <a:gd name="T3" fmla="*/ 0 h 133"/>
                <a:gd name="T4" fmla="*/ 35 w 36"/>
                <a:gd name="T5" fmla="*/ 20 h 133"/>
                <a:gd name="T6" fmla="*/ 28 w 36"/>
                <a:gd name="T7" fmla="*/ 132 h 133"/>
                <a:gd name="T8" fmla="*/ 4 w 36"/>
                <a:gd name="T9" fmla="*/ 10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37" name="Freeform 8"/>
            <p:cNvSpPr>
              <a:spLocks/>
            </p:cNvSpPr>
            <p:nvPr/>
          </p:nvSpPr>
          <p:spPr bwMode="auto">
            <a:xfrm>
              <a:off x="2851" y="3640"/>
              <a:ext cx="30" cy="590"/>
            </a:xfrm>
            <a:custGeom>
              <a:avLst/>
              <a:gdLst>
                <a:gd name="T0" fmla="*/ 15 w 30"/>
                <a:gd name="T1" fmla="*/ 589 h 590"/>
                <a:gd name="T2" fmla="*/ 0 w 30"/>
                <a:gd name="T3" fmla="*/ 0 h 590"/>
                <a:gd name="T4" fmla="*/ 29 w 30"/>
                <a:gd name="T5" fmla="*/ 37 h 590"/>
                <a:gd name="T6" fmla="*/ 15 w 30"/>
                <a:gd name="T7" fmla="*/ 58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38" name="Freeform 9"/>
            <p:cNvSpPr>
              <a:spLocks/>
            </p:cNvSpPr>
            <p:nvPr/>
          </p:nvSpPr>
          <p:spPr bwMode="auto">
            <a:xfrm>
              <a:off x="2600" y="3595"/>
              <a:ext cx="233" cy="130"/>
            </a:xfrm>
            <a:custGeom>
              <a:avLst/>
              <a:gdLst>
                <a:gd name="T0" fmla="*/ 0 w 233"/>
                <a:gd name="T1" fmla="*/ 117 h 130"/>
                <a:gd name="T2" fmla="*/ 48 w 233"/>
                <a:gd name="T3" fmla="*/ 101 h 130"/>
                <a:gd name="T4" fmla="*/ 93 w 233"/>
                <a:gd name="T5" fmla="*/ 79 h 130"/>
                <a:gd name="T6" fmla="*/ 146 w 233"/>
                <a:gd name="T7" fmla="*/ 39 h 130"/>
                <a:gd name="T8" fmla="*/ 182 w 233"/>
                <a:gd name="T9" fmla="*/ 0 h 130"/>
                <a:gd name="T10" fmla="*/ 232 w 233"/>
                <a:gd name="T11" fmla="*/ 42 h 130"/>
                <a:gd name="T12" fmla="*/ 188 w 233"/>
                <a:gd name="T13" fmla="*/ 74 h 130"/>
                <a:gd name="T14" fmla="*/ 134 w 233"/>
                <a:gd name="T15" fmla="*/ 110 h 130"/>
                <a:gd name="T16" fmla="*/ 61 w 233"/>
                <a:gd name="T17" fmla="*/ 129 h 130"/>
                <a:gd name="T18" fmla="*/ 0 w 233"/>
                <a:gd name="T19" fmla="*/ 11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39" name="Freeform 10"/>
            <p:cNvSpPr>
              <a:spLocks/>
            </p:cNvSpPr>
            <p:nvPr/>
          </p:nvSpPr>
          <p:spPr bwMode="auto">
            <a:xfrm>
              <a:off x="2583" y="2888"/>
              <a:ext cx="465" cy="646"/>
            </a:xfrm>
            <a:custGeom>
              <a:avLst/>
              <a:gdLst>
                <a:gd name="T0" fmla="*/ 359 w 465"/>
                <a:gd name="T1" fmla="*/ 645 h 646"/>
                <a:gd name="T2" fmla="*/ 405 w 465"/>
                <a:gd name="T3" fmla="*/ 616 h 646"/>
                <a:gd name="T4" fmla="*/ 447 w 465"/>
                <a:gd name="T5" fmla="*/ 580 h 646"/>
                <a:gd name="T6" fmla="*/ 460 w 465"/>
                <a:gd name="T7" fmla="*/ 552 h 646"/>
                <a:gd name="T8" fmla="*/ 464 w 465"/>
                <a:gd name="T9" fmla="*/ 515 h 646"/>
                <a:gd name="T10" fmla="*/ 451 w 465"/>
                <a:gd name="T11" fmla="*/ 468 h 646"/>
                <a:gd name="T12" fmla="*/ 424 w 465"/>
                <a:gd name="T13" fmla="*/ 424 h 646"/>
                <a:gd name="T14" fmla="*/ 380 w 465"/>
                <a:gd name="T15" fmla="*/ 385 h 646"/>
                <a:gd name="T16" fmla="*/ 168 w 465"/>
                <a:gd name="T17" fmla="*/ 259 h 646"/>
                <a:gd name="T18" fmla="*/ 133 w 465"/>
                <a:gd name="T19" fmla="*/ 235 h 646"/>
                <a:gd name="T20" fmla="*/ 111 w 465"/>
                <a:gd name="T21" fmla="*/ 208 h 646"/>
                <a:gd name="T22" fmla="*/ 104 w 465"/>
                <a:gd name="T23" fmla="*/ 166 h 646"/>
                <a:gd name="T24" fmla="*/ 117 w 465"/>
                <a:gd name="T25" fmla="*/ 124 h 646"/>
                <a:gd name="T26" fmla="*/ 155 w 465"/>
                <a:gd name="T27" fmla="*/ 95 h 646"/>
                <a:gd name="T28" fmla="*/ 222 w 465"/>
                <a:gd name="T29" fmla="*/ 52 h 646"/>
                <a:gd name="T30" fmla="*/ 124 w 465"/>
                <a:gd name="T31" fmla="*/ 0 h 646"/>
                <a:gd name="T32" fmla="*/ 55 w 465"/>
                <a:gd name="T33" fmla="*/ 41 h 646"/>
                <a:gd name="T34" fmla="*/ 27 w 465"/>
                <a:gd name="T35" fmla="*/ 70 h 646"/>
                <a:gd name="T36" fmla="*/ 2 w 465"/>
                <a:gd name="T37" fmla="*/ 123 h 646"/>
                <a:gd name="T38" fmla="*/ 0 w 465"/>
                <a:gd name="T39" fmla="*/ 189 h 646"/>
                <a:gd name="T40" fmla="*/ 29 w 465"/>
                <a:gd name="T41" fmla="*/ 257 h 646"/>
                <a:gd name="T42" fmla="*/ 78 w 465"/>
                <a:gd name="T43" fmla="*/ 300 h 646"/>
                <a:gd name="T44" fmla="*/ 311 w 465"/>
                <a:gd name="T45" fmla="*/ 442 h 646"/>
                <a:gd name="T46" fmla="*/ 358 w 465"/>
                <a:gd name="T47" fmla="*/ 474 h 646"/>
                <a:gd name="T48" fmla="*/ 375 w 465"/>
                <a:gd name="T49" fmla="*/ 516 h 646"/>
                <a:gd name="T50" fmla="*/ 375 w 465"/>
                <a:gd name="T51" fmla="*/ 550 h 646"/>
                <a:gd name="T52" fmla="*/ 308 w 465"/>
                <a:gd name="T53" fmla="*/ 608 h 646"/>
                <a:gd name="T54" fmla="*/ 359 w 465"/>
                <a:gd name="T55" fmla="*/ 645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40" name="Freeform 11"/>
            <p:cNvSpPr>
              <a:spLocks/>
            </p:cNvSpPr>
            <p:nvPr/>
          </p:nvSpPr>
          <p:spPr bwMode="auto">
            <a:xfrm>
              <a:off x="2966" y="2396"/>
              <a:ext cx="318" cy="422"/>
            </a:xfrm>
            <a:custGeom>
              <a:avLst/>
              <a:gdLst>
                <a:gd name="T0" fmla="*/ 92 w 318"/>
                <a:gd name="T1" fmla="*/ 421 h 422"/>
                <a:gd name="T2" fmla="*/ 163 w 318"/>
                <a:gd name="T3" fmla="*/ 399 h 422"/>
                <a:gd name="T4" fmla="*/ 218 w 318"/>
                <a:gd name="T5" fmla="*/ 357 h 422"/>
                <a:gd name="T6" fmla="*/ 263 w 318"/>
                <a:gd name="T7" fmla="*/ 316 h 422"/>
                <a:gd name="T8" fmla="*/ 300 w 318"/>
                <a:gd name="T9" fmla="*/ 265 h 422"/>
                <a:gd name="T10" fmla="*/ 317 w 318"/>
                <a:gd name="T11" fmla="*/ 203 h 422"/>
                <a:gd name="T12" fmla="*/ 316 w 318"/>
                <a:gd name="T13" fmla="*/ 139 h 422"/>
                <a:gd name="T14" fmla="*/ 299 w 318"/>
                <a:gd name="T15" fmla="*/ 95 h 422"/>
                <a:gd name="T16" fmla="*/ 276 w 318"/>
                <a:gd name="T17" fmla="*/ 64 h 422"/>
                <a:gd name="T18" fmla="*/ 241 w 318"/>
                <a:gd name="T19" fmla="*/ 36 h 422"/>
                <a:gd name="T20" fmla="*/ 218 w 318"/>
                <a:gd name="T21" fmla="*/ 14 h 422"/>
                <a:gd name="T22" fmla="*/ 180 w 318"/>
                <a:gd name="T23" fmla="*/ 0 h 422"/>
                <a:gd name="T24" fmla="*/ 61 w 318"/>
                <a:gd name="T25" fmla="*/ 52 h 422"/>
                <a:gd name="T26" fmla="*/ 106 w 318"/>
                <a:gd name="T27" fmla="*/ 93 h 422"/>
                <a:gd name="T28" fmla="*/ 137 w 318"/>
                <a:gd name="T29" fmla="*/ 130 h 422"/>
                <a:gd name="T30" fmla="*/ 159 w 318"/>
                <a:gd name="T31" fmla="*/ 159 h 422"/>
                <a:gd name="T32" fmla="*/ 176 w 318"/>
                <a:gd name="T33" fmla="*/ 196 h 422"/>
                <a:gd name="T34" fmla="*/ 176 w 318"/>
                <a:gd name="T35" fmla="*/ 246 h 422"/>
                <a:gd name="T36" fmla="*/ 145 w 318"/>
                <a:gd name="T37" fmla="*/ 279 h 422"/>
                <a:gd name="T38" fmla="*/ 105 w 318"/>
                <a:gd name="T39" fmla="*/ 309 h 422"/>
                <a:gd name="T40" fmla="*/ 50 w 318"/>
                <a:gd name="T41" fmla="*/ 342 h 422"/>
                <a:gd name="T42" fmla="*/ 0 w 318"/>
                <a:gd name="T43" fmla="*/ 369 h 422"/>
                <a:gd name="T44" fmla="*/ 92 w 318"/>
                <a:gd name="T45" fmla="*/ 421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41" name="Freeform 12"/>
            <p:cNvSpPr>
              <a:spLocks/>
            </p:cNvSpPr>
            <p:nvPr/>
          </p:nvSpPr>
          <p:spPr bwMode="auto">
            <a:xfrm>
              <a:off x="2308" y="1190"/>
              <a:ext cx="1404" cy="1153"/>
            </a:xfrm>
            <a:custGeom>
              <a:avLst/>
              <a:gdLst>
                <a:gd name="T0" fmla="*/ 466 w 1404"/>
                <a:gd name="T1" fmla="*/ 1084 h 1153"/>
                <a:gd name="T2" fmla="*/ 370 w 1404"/>
                <a:gd name="T3" fmla="*/ 1066 h 1153"/>
                <a:gd name="T4" fmla="*/ 299 w 1404"/>
                <a:gd name="T5" fmla="*/ 1035 h 1153"/>
                <a:gd name="T6" fmla="*/ 257 w 1404"/>
                <a:gd name="T7" fmla="*/ 1002 h 1153"/>
                <a:gd name="T8" fmla="*/ 220 w 1404"/>
                <a:gd name="T9" fmla="*/ 956 h 1153"/>
                <a:gd name="T10" fmla="*/ 209 w 1404"/>
                <a:gd name="T11" fmla="*/ 914 h 1153"/>
                <a:gd name="T12" fmla="*/ 215 w 1404"/>
                <a:gd name="T13" fmla="*/ 873 h 1153"/>
                <a:gd name="T14" fmla="*/ 231 w 1404"/>
                <a:gd name="T15" fmla="*/ 836 h 1153"/>
                <a:gd name="T16" fmla="*/ 273 w 1404"/>
                <a:gd name="T17" fmla="*/ 798 h 1153"/>
                <a:gd name="T18" fmla="*/ 330 w 1404"/>
                <a:gd name="T19" fmla="*/ 774 h 1153"/>
                <a:gd name="T20" fmla="*/ 400 w 1404"/>
                <a:gd name="T21" fmla="*/ 748 h 1153"/>
                <a:gd name="T22" fmla="*/ 1110 w 1404"/>
                <a:gd name="T23" fmla="*/ 499 h 1153"/>
                <a:gd name="T24" fmla="*/ 1207 w 1404"/>
                <a:gd name="T25" fmla="*/ 451 h 1153"/>
                <a:gd name="T26" fmla="*/ 1289 w 1404"/>
                <a:gd name="T27" fmla="*/ 398 h 1153"/>
                <a:gd name="T28" fmla="*/ 1344 w 1404"/>
                <a:gd name="T29" fmla="*/ 356 h 1153"/>
                <a:gd name="T30" fmla="*/ 1381 w 1404"/>
                <a:gd name="T31" fmla="*/ 310 h 1153"/>
                <a:gd name="T32" fmla="*/ 1403 w 1404"/>
                <a:gd name="T33" fmla="*/ 249 h 1153"/>
                <a:gd name="T34" fmla="*/ 1401 w 1404"/>
                <a:gd name="T35" fmla="*/ 185 h 1153"/>
                <a:gd name="T36" fmla="*/ 1386 w 1404"/>
                <a:gd name="T37" fmla="*/ 136 h 1153"/>
                <a:gd name="T38" fmla="*/ 1370 w 1404"/>
                <a:gd name="T39" fmla="*/ 90 h 1153"/>
                <a:gd name="T40" fmla="*/ 1335 w 1404"/>
                <a:gd name="T41" fmla="*/ 55 h 1153"/>
                <a:gd name="T42" fmla="*/ 1280 w 1404"/>
                <a:gd name="T43" fmla="*/ 18 h 1153"/>
                <a:gd name="T44" fmla="*/ 1214 w 1404"/>
                <a:gd name="T45" fmla="*/ 0 h 1153"/>
                <a:gd name="T46" fmla="*/ 1172 w 1404"/>
                <a:gd name="T47" fmla="*/ 4 h 1153"/>
                <a:gd name="T48" fmla="*/ 1111 w 1404"/>
                <a:gd name="T49" fmla="*/ 7 h 1153"/>
                <a:gd name="T50" fmla="*/ 1053 w 1404"/>
                <a:gd name="T51" fmla="*/ 20 h 1153"/>
                <a:gd name="T52" fmla="*/ 989 w 1404"/>
                <a:gd name="T53" fmla="*/ 46 h 1153"/>
                <a:gd name="T54" fmla="*/ 939 w 1404"/>
                <a:gd name="T55" fmla="*/ 79 h 1153"/>
                <a:gd name="T56" fmla="*/ 899 w 1404"/>
                <a:gd name="T57" fmla="*/ 106 h 1153"/>
                <a:gd name="T58" fmla="*/ 878 w 1404"/>
                <a:gd name="T59" fmla="*/ 149 h 1153"/>
                <a:gd name="T60" fmla="*/ 897 w 1404"/>
                <a:gd name="T61" fmla="*/ 187 h 1153"/>
                <a:gd name="T62" fmla="*/ 939 w 1404"/>
                <a:gd name="T63" fmla="*/ 183 h 1153"/>
                <a:gd name="T64" fmla="*/ 987 w 1404"/>
                <a:gd name="T65" fmla="*/ 171 h 1153"/>
                <a:gd name="T66" fmla="*/ 1033 w 1404"/>
                <a:gd name="T67" fmla="*/ 158 h 1153"/>
                <a:gd name="T68" fmla="*/ 1069 w 1404"/>
                <a:gd name="T69" fmla="*/ 150 h 1153"/>
                <a:gd name="T70" fmla="*/ 1111 w 1404"/>
                <a:gd name="T71" fmla="*/ 150 h 1153"/>
                <a:gd name="T72" fmla="*/ 1154 w 1404"/>
                <a:gd name="T73" fmla="*/ 163 h 1153"/>
                <a:gd name="T74" fmla="*/ 1183 w 1404"/>
                <a:gd name="T75" fmla="*/ 204 h 1153"/>
                <a:gd name="T76" fmla="*/ 1179 w 1404"/>
                <a:gd name="T77" fmla="*/ 248 h 1153"/>
                <a:gd name="T78" fmla="*/ 1157 w 1404"/>
                <a:gd name="T79" fmla="*/ 286 h 1153"/>
                <a:gd name="T80" fmla="*/ 1121 w 1404"/>
                <a:gd name="T81" fmla="*/ 323 h 1153"/>
                <a:gd name="T82" fmla="*/ 1047 w 1404"/>
                <a:gd name="T83" fmla="*/ 361 h 1153"/>
                <a:gd name="T84" fmla="*/ 908 w 1404"/>
                <a:gd name="T85" fmla="*/ 415 h 1153"/>
                <a:gd name="T86" fmla="*/ 194 w 1404"/>
                <a:gd name="T87" fmla="*/ 675 h 1153"/>
                <a:gd name="T88" fmla="*/ 123 w 1404"/>
                <a:gd name="T89" fmla="*/ 715 h 1153"/>
                <a:gd name="T90" fmla="*/ 68 w 1404"/>
                <a:gd name="T91" fmla="*/ 763 h 1153"/>
                <a:gd name="T92" fmla="*/ 29 w 1404"/>
                <a:gd name="T93" fmla="*/ 809 h 1153"/>
                <a:gd name="T94" fmla="*/ 6 w 1404"/>
                <a:gd name="T95" fmla="*/ 858 h 1153"/>
                <a:gd name="T96" fmla="*/ 0 w 1404"/>
                <a:gd name="T97" fmla="*/ 912 h 1153"/>
                <a:gd name="T98" fmla="*/ 8 w 1404"/>
                <a:gd name="T99" fmla="*/ 952 h 1153"/>
                <a:gd name="T100" fmla="*/ 22 w 1404"/>
                <a:gd name="T101" fmla="*/ 992 h 1153"/>
                <a:gd name="T102" fmla="*/ 59 w 1404"/>
                <a:gd name="T103" fmla="*/ 1036 h 1153"/>
                <a:gd name="T104" fmla="*/ 127 w 1404"/>
                <a:gd name="T105" fmla="*/ 1095 h 1153"/>
                <a:gd name="T106" fmla="*/ 198 w 1404"/>
                <a:gd name="T107" fmla="*/ 1135 h 1153"/>
                <a:gd name="T108" fmla="*/ 273 w 1404"/>
                <a:gd name="T109" fmla="*/ 1152 h 1153"/>
                <a:gd name="T110" fmla="*/ 466 w 1404"/>
                <a:gd name="T111" fmla="*/ 1084 h 1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42" name="Freeform 13"/>
            <p:cNvSpPr>
              <a:spLocks/>
            </p:cNvSpPr>
            <p:nvPr/>
          </p:nvSpPr>
          <p:spPr bwMode="auto">
            <a:xfrm>
              <a:off x="2711" y="3280"/>
              <a:ext cx="368" cy="422"/>
            </a:xfrm>
            <a:custGeom>
              <a:avLst/>
              <a:gdLst>
                <a:gd name="T0" fmla="*/ 367 w 368"/>
                <a:gd name="T1" fmla="*/ 421 h 422"/>
                <a:gd name="T2" fmla="*/ 171 w 368"/>
                <a:gd name="T3" fmla="*/ 340 h 422"/>
                <a:gd name="T4" fmla="*/ 117 w 368"/>
                <a:gd name="T5" fmla="*/ 304 h 422"/>
                <a:gd name="T6" fmla="*/ 73 w 368"/>
                <a:gd name="T7" fmla="*/ 265 h 422"/>
                <a:gd name="T8" fmla="*/ 31 w 368"/>
                <a:gd name="T9" fmla="*/ 219 h 422"/>
                <a:gd name="T10" fmla="*/ 9 w 368"/>
                <a:gd name="T11" fmla="*/ 179 h 422"/>
                <a:gd name="T12" fmla="*/ 0 w 368"/>
                <a:gd name="T13" fmla="*/ 137 h 422"/>
                <a:gd name="T14" fmla="*/ 2 w 368"/>
                <a:gd name="T15" fmla="*/ 95 h 422"/>
                <a:gd name="T16" fmla="*/ 19 w 368"/>
                <a:gd name="T17" fmla="*/ 51 h 422"/>
                <a:gd name="T18" fmla="*/ 44 w 368"/>
                <a:gd name="T19" fmla="*/ 0 h 422"/>
                <a:gd name="T20" fmla="*/ 120 w 368"/>
                <a:gd name="T21" fmla="*/ 52 h 422"/>
                <a:gd name="T22" fmla="*/ 95 w 368"/>
                <a:gd name="T23" fmla="*/ 98 h 422"/>
                <a:gd name="T24" fmla="*/ 95 w 368"/>
                <a:gd name="T25" fmla="*/ 143 h 422"/>
                <a:gd name="T26" fmla="*/ 122 w 368"/>
                <a:gd name="T27" fmla="*/ 191 h 422"/>
                <a:gd name="T28" fmla="*/ 162 w 368"/>
                <a:gd name="T29" fmla="*/ 235 h 422"/>
                <a:gd name="T30" fmla="*/ 223 w 368"/>
                <a:gd name="T31" fmla="*/ 284 h 422"/>
                <a:gd name="T32" fmla="*/ 290 w 368"/>
                <a:gd name="T33" fmla="*/ 317 h 422"/>
                <a:gd name="T34" fmla="*/ 332 w 368"/>
                <a:gd name="T35" fmla="*/ 351 h 422"/>
                <a:gd name="T36" fmla="*/ 351 w 368"/>
                <a:gd name="T37" fmla="*/ 378 h 422"/>
                <a:gd name="T38" fmla="*/ 367 w 368"/>
                <a:gd name="T39" fmla="*/ 421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43" name="Freeform 14"/>
            <p:cNvSpPr>
              <a:spLocks/>
            </p:cNvSpPr>
            <p:nvPr/>
          </p:nvSpPr>
          <p:spPr bwMode="auto">
            <a:xfrm>
              <a:off x="2432" y="1792"/>
              <a:ext cx="989" cy="1439"/>
            </a:xfrm>
            <a:custGeom>
              <a:avLst/>
              <a:gdLst>
                <a:gd name="T0" fmla="*/ 525 w 989"/>
                <a:gd name="T1" fmla="*/ 1438 h 1439"/>
                <a:gd name="T2" fmla="*/ 582 w 989"/>
                <a:gd name="T3" fmla="*/ 1409 h 1439"/>
                <a:gd name="T4" fmla="*/ 647 w 989"/>
                <a:gd name="T5" fmla="*/ 1355 h 1439"/>
                <a:gd name="T6" fmla="*/ 670 w 989"/>
                <a:gd name="T7" fmla="*/ 1304 h 1439"/>
                <a:gd name="T8" fmla="*/ 686 w 989"/>
                <a:gd name="T9" fmla="*/ 1255 h 1439"/>
                <a:gd name="T10" fmla="*/ 677 w 989"/>
                <a:gd name="T11" fmla="*/ 1198 h 1439"/>
                <a:gd name="T12" fmla="*/ 637 w 989"/>
                <a:gd name="T13" fmla="*/ 1125 h 1439"/>
                <a:gd name="T14" fmla="*/ 609 w 989"/>
                <a:gd name="T15" fmla="*/ 1092 h 1439"/>
                <a:gd name="T16" fmla="*/ 569 w 989"/>
                <a:gd name="T17" fmla="*/ 1063 h 1439"/>
                <a:gd name="T18" fmla="*/ 259 w 989"/>
                <a:gd name="T19" fmla="*/ 905 h 1439"/>
                <a:gd name="T20" fmla="*/ 201 w 989"/>
                <a:gd name="T21" fmla="*/ 863 h 1439"/>
                <a:gd name="T22" fmla="*/ 177 w 989"/>
                <a:gd name="T23" fmla="*/ 843 h 1439"/>
                <a:gd name="T24" fmla="*/ 160 w 989"/>
                <a:gd name="T25" fmla="*/ 800 h 1439"/>
                <a:gd name="T26" fmla="*/ 171 w 989"/>
                <a:gd name="T27" fmla="*/ 766 h 1439"/>
                <a:gd name="T28" fmla="*/ 215 w 989"/>
                <a:gd name="T29" fmla="*/ 738 h 1439"/>
                <a:gd name="T30" fmla="*/ 294 w 989"/>
                <a:gd name="T31" fmla="*/ 709 h 1439"/>
                <a:gd name="T32" fmla="*/ 780 w 989"/>
                <a:gd name="T33" fmla="*/ 521 h 1439"/>
                <a:gd name="T34" fmla="*/ 856 w 989"/>
                <a:gd name="T35" fmla="*/ 471 h 1439"/>
                <a:gd name="T36" fmla="*/ 918 w 989"/>
                <a:gd name="T37" fmla="*/ 417 h 1439"/>
                <a:gd name="T38" fmla="*/ 953 w 989"/>
                <a:gd name="T39" fmla="*/ 379 h 1439"/>
                <a:gd name="T40" fmla="*/ 984 w 989"/>
                <a:gd name="T41" fmla="*/ 334 h 1439"/>
                <a:gd name="T42" fmla="*/ 988 w 989"/>
                <a:gd name="T43" fmla="*/ 274 h 1439"/>
                <a:gd name="T44" fmla="*/ 972 w 989"/>
                <a:gd name="T45" fmla="*/ 214 h 1439"/>
                <a:gd name="T46" fmla="*/ 953 w 989"/>
                <a:gd name="T47" fmla="*/ 167 h 1439"/>
                <a:gd name="T48" fmla="*/ 920 w 989"/>
                <a:gd name="T49" fmla="*/ 126 h 1439"/>
                <a:gd name="T50" fmla="*/ 875 w 989"/>
                <a:gd name="T51" fmla="*/ 85 h 1439"/>
                <a:gd name="T52" fmla="*/ 828 w 989"/>
                <a:gd name="T53" fmla="*/ 50 h 1439"/>
                <a:gd name="T54" fmla="*/ 803 w 989"/>
                <a:gd name="T55" fmla="*/ 29 h 1439"/>
                <a:gd name="T56" fmla="*/ 756 w 989"/>
                <a:gd name="T57" fmla="*/ 0 h 1439"/>
                <a:gd name="T58" fmla="*/ 588 w 989"/>
                <a:gd name="T59" fmla="*/ 61 h 1439"/>
                <a:gd name="T60" fmla="*/ 649 w 989"/>
                <a:gd name="T61" fmla="*/ 104 h 1439"/>
                <a:gd name="T62" fmla="*/ 694 w 989"/>
                <a:gd name="T63" fmla="*/ 145 h 1439"/>
                <a:gd name="T64" fmla="*/ 739 w 989"/>
                <a:gd name="T65" fmla="*/ 182 h 1439"/>
                <a:gd name="T66" fmla="*/ 780 w 989"/>
                <a:gd name="T67" fmla="*/ 223 h 1439"/>
                <a:gd name="T68" fmla="*/ 803 w 989"/>
                <a:gd name="T69" fmla="*/ 272 h 1439"/>
                <a:gd name="T70" fmla="*/ 787 w 989"/>
                <a:gd name="T71" fmla="*/ 323 h 1439"/>
                <a:gd name="T72" fmla="*/ 729 w 989"/>
                <a:gd name="T73" fmla="*/ 369 h 1439"/>
                <a:gd name="T74" fmla="*/ 639 w 989"/>
                <a:gd name="T75" fmla="*/ 413 h 1439"/>
                <a:gd name="T76" fmla="*/ 212 w 989"/>
                <a:gd name="T77" fmla="*/ 589 h 1439"/>
                <a:gd name="T78" fmla="*/ 160 w 989"/>
                <a:gd name="T79" fmla="*/ 608 h 1439"/>
                <a:gd name="T80" fmla="*/ 88 w 989"/>
                <a:gd name="T81" fmla="*/ 653 h 1439"/>
                <a:gd name="T82" fmla="*/ 43 w 989"/>
                <a:gd name="T83" fmla="*/ 698 h 1439"/>
                <a:gd name="T84" fmla="*/ 9 w 989"/>
                <a:gd name="T85" fmla="*/ 755 h 1439"/>
                <a:gd name="T86" fmla="*/ 0 w 989"/>
                <a:gd name="T87" fmla="*/ 820 h 1439"/>
                <a:gd name="T88" fmla="*/ 10 w 989"/>
                <a:gd name="T89" fmla="*/ 872 h 1439"/>
                <a:gd name="T90" fmla="*/ 40 w 989"/>
                <a:gd name="T91" fmla="*/ 914 h 1439"/>
                <a:gd name="T92" fmla="*/ 84 w 989"/>
                <a:gd name="T93" fmla="*/ 949 h 1439"/>
                <a:gd name="T94" fmla="*/ 159 w 989"/>
                <a:gd name="T95" fmla="*/ 999 h 1439"/>
                <a:gd name="T96" fmla="*/ 487 w 989"/>
                <a:gd name="T97" fmla="*/ 1164 h 1439"/>
                <a:gd name="T98" fmla="*/ 530 w 989"/>
                <a:gd name="T99" fmla="*/ 1197 h 1439"/>
                <a:gd name="T100" fmla="*/ 569 w 989"/>
                <a:gd name="T101" fmla="*/ 1236 h 1439"/>
                <a:gd name="T102" fmla="*/ 557 w 989"/>
                <a:gd name="T103" fmla="*/ 1292 h 1439"/>
                <a:gd name="T104" fmla="*/ 502 w 989"/>
                <a:gd name="T105" fmla="*/ 1354 h 1439"/>
                <a:gd name="T106" fmla="*/ 434 w 989"/>
                <a:gd name="T107" fmla="*/ 1394 h 1439"/>
                <a:gd name="T108" fmla="*/ 525 w 989"/>
                <a:gd name="T109" fmla="*/ 1438 h 14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44" name="Freeform 15"/>
            <p:cNvSpPr>
              <a:spLocks/>
            </p:cNvSpPr>
            <p:nvPr/>
          </p:nvSpPr>
          <p:spPr bwMode="auto">
            <a:xfrm>
              <a:off x="2100" y="1162"/>
              <a:ext cx="669" cy="582"/>
            </a:xfrm>
            <a:custGeom>
              <a:avLst/>
              <a:gdLst>
                <a:gd name="T0" fmla="*/ 668 w 669"/>
                <a:gd name="T1" fmla="*/ 553 h 582"/>
                <a:gd name="T2" fmla="*/ 668 w 669"/>
                <a:gd name="T3" fmla="*/ 450 h 582"/>
                <a:gd name="T4" fmla="*/ 562 w 669"/>
                <a:gd name="T5" fmla="*/ 435 h 582"/>
                <a:gd name="T6" fmla="*/ 448 w 669"/>
                <a:gd name="T7" fmla="*/ 420 h 582"/>
                <a:gd name="T8" fmla="*/ 367 w 669"/>
                <a:gd name="T9" fmla="*/ 400 h 582"/>
                <a:gd name="T10" fmla="*/ 314 w 669"/>
                <a:gd name="T11" fmla="*/ 378 h 582"/>
                <a:gd name="T12" fmla="*/ 257 w 669"/>
                <a:gd name="T13" fmla="*/ 349 h 582"/>
                <a:gd name="T14" fmla="*/ 220 w 669"/>
                <a:gd name="T15" fmla="*/ 314 h 582"/>
                <a:gd name="T16" fmla="*/ 193 w 669"/>
                <a:gd name="T17" fmla="*/ 274 h 582"/>
                <a:gd name="T18" fmla="*/ 180 w 669"/>
                <a:gd name="T19" fmla="*/ 231 h 582"/>
                <a:gd name="T20" fmla="*/ 180 w 669"/>
                <a:gd name="T21" fmla="*/ 189 h 582"/>
                <a:gd name="T22" fmla="*/ 193 w 669"/>
                <a:gd name="T23" fmla="*/ 165 h 582"/>
                <a:gd name="T24" fmla="*/ 209 w 669"/>
                <a:gd name="T25" fmla="*/ 143 h 582"/>
                <a:gd name="T26" fmla="*/ 255 w 669"/>
                <a:gd name="T27" fmla="*/ 127 h 582"/>
                <a:gd name="T28" fmla="*/ 297 w 669"/>
                <a:gd name="T29" fmla="*/ 127 h 582"/>
                <a:gd name="T30" fmla="*/ 345 w 669"/>
                <a:gd name="T31" fmla="*/ 141 h 582"/>
                <a:gd name="T32" fmla="*/ 396 w 669"/>
                <a:gd name="T33" fmla="*/ 156 h 582"/>
                <a:gd name="T34" fmla="*/ 448 w 669"/>
                <a:gd name="T35" fmla="*/ 163 h 582"/>
                <a:gd name="T36" fmla="*/ 477 w 669"/>
                <a:gd name="T37" fmla="*/ 125 h 582"/>
                <a:gd name="T38" fmla="*/ 464 w 669"/>
                <a:gd name="T39" fmla="*/ 86 h 582"/>
                <a:gd name="T40" fmla="*/ 415 w 669"/>
                <a:gd name="T41" fmla="*/ 42 h 582"/>
                <a:gd name="T42" fmla="*/ 363 w 669"/>
                <a:gd name="T43" fmla="*/ 18 h 582"/>
                <a:gd name="T44" fmla="*/ 319 w 669"/>
                <a:gd name="T45" fmla="*/ 7 h 582"/>
                <a:gd name="T46" fmla="*/ 273 w 669"/>
                <a:gd name="T47" fmla="*/ 2 h 582"/>
                <a:gd name="T48" fmla="*/ 222 w 669"/>
                <a:gd name="T49" fmla="*/ 0 h 582"/>
                <a:gd name="T50" fmla="*/ 176 w 669"/>
                <a:gd name="T51" fmla="*/ 4 h 582"/>
                <a:gd name="T52" fmla="*/ 136 w 669"/>
                <a:gd name="T53" fmla="*/ 15 h 582"/>
                <a:gd name="T54" fmla="*/ 86 w 669"/>
                <a:gd name="T55" fmla="*/ 33 h 582"/>
                <a:gd name="T56" fmla="*/ 50 w 669"/>
                <a:gd name="T57" fmla="*/ 66 h 582"/>
                <a:gd name="T58" fmla="*/ 22 w 669"/>
                <a:gd name="T59" fmla="*/ 99 h 582"/>
                <a:gd name="T60" fmla="*/ 6 w 669"/>
                <a:gd name="T61" fmla="*/ 145 h 582"/>
                <a:gd name="T62" fmla="*/ 0 w 669"/>
                <a:gd name="T63" fmla="*/ 189 h 582"/>
                <a:gd name="T64" fmla="*/ 9 w 669"/>
                <a:gd name="T65" fmla="*/ 237 h 582"/>
                <a:gd name="T66" fmla="*/ 22 w 669"/>
                <a:gd name="T67" fmla="*/ 285 h 582"/>
                <a:gd name="T68" fmla="*/ 50 w 669"/>
                <a:gd name="T69" fmla="*/ 330 h 582"/>
                <a:gd name="T70" fmla="*/ 81 w 669"/>
                <a:gd name="T71" fmla="*/ 375 h 582"/>
                <a:gd name="T72" fmla="*/ 125 w 669"/>
                <a:gd name="T73" fmla="*/ 419 h 582"/>
                <a:gd name="T74" fmla="*/ 169 w 669"/>
                <a:gd name="T75" fmla="*/ 457 h 582"/>
                <a:gd name="T76" fmla="*/ 217 w 669"/>
                <a:gd name="T77" fmla="*/ 488 h 582"/>
                <a:gd name="T78" fmla="*/ 266 w 669"/>
                <a:gd name="T79" fmla="*/ 514 h 582"/>
                <a:gd name="T80" fmla="*/ 310 w 669"/>
                <a:gd name="T81" fmla="*/ 534 h 582"/>
                <a:gd name="T82" fmla="*/ 369 w 669"/>
                <a:gd name="T83" fmla="*/ 549 h 582"/>
                <a:gd name="T84" fmla="*/ 437 w 669"/>
                <a:gd name="T85" fmla="*/ 568 h 582"/>
                <a:gd name="T86" fmla="*/ 516 w 669"/>
                <a:gd name="T87" fmla="*/ 581 h 582"/>
                <a:gd name="T88" fmla="*/ 595 w 669"/>
                <a:gd name="T89" fmla="*/ 577 h 582"/>
                <a:gd name="T90" fmla="*/ 668 w 669"/>
                <a:gd name="T91" fmla="*/ 553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45" name="Freeform 16"/>
            <p:cNvSpPr>
              <a:spLocks/>
            </p:cNvSpPr>
            <p:nvPr/>
          </p:nvSpPr>
          <p:spPr bwMode="auto">
            <a:xfrm>
              <a:off x="1365" y="583"/>
              <a:ext cx="1413" cy="549"/>
            </a:xfrm>
            <a:custGeom>
              <a:avLst/>
              <a:gdLst>
                <a:gd name="T0" fmla="*/ 1412 w 1413"/>
                <a:gd name="T1" fmla="*/ 548 h 549"/>
                <a:gd name="T2" fmla="*/ 1316 w 1413"/>
                <a:gd name="T3" fmla="*/ 537 h 549"/>
                <a:gd name="T4" fmla="*/ 1237 w 1413"/>
                <a:gd name="T5" fmla="*/ 524 h 549"/>
                <a:gd name="T6" fmla="*/ 1179 w 1413"/>
                <a:gd name="T7" fmla="*/ 511 h 549"/>
                <a:gd name="T8" fmla="*/ 1118 w 1413"/>
                <a:gd name="T9" fmla="*/ 499 h 549"/>
                <a:gd name="T10" fmla="*/ 1060 w 1413"/>
                <a:gd name="T11" fmla="*/ 493 h 549"/>
                <a:gd name="T12" fmla="*/ 1000 w 1413"/>
                <a:gd name="T13" fmla="*/ 495 h 549"/>
                <a:gd name="T14" fmla="*/ 939 w 1413"/>
                <a:gd name="T15" fmla="*/ 499 h 549"/>
                <a:gd name="T16" fmla="*/ 894 w 1413"/>
                <a:gd name="T17" fmla="*/ 482 h 549"/>
                <a:gd name="T18" fmla="*/ 962 w 1413"/>
                <a:gd name="T19" fmla="*/ 440 h 549"/>
                <a:gd name="T20" fmla="*/ 1005 w 1413"/>
                <a:gd name="T21" fmla="*/ 411 h 549"/>
                <a:gd name="T22" fmla="*/ 1043 w 1413"/>
                <a:gd name="T23" fmla="*/ 381 h 549"/>
                <a:gd name="T24" fmla="*/ 1069 w 1413"/>
                <a:gd name="T25" fmla="*/ 348 h 549"/>
                <a:gd name="T26" fmla="*/ 962 w 1413"/>
                <a:gd name="T27" fmla="*/ 383 h 549"/>
                <a:gd name="T28" fmla="*/ 855 w 1413"/>
                <a:gd name="T29" fmla="*/ 418 h 549"/>
                <a:gd name="T30" fmla="*/ 783 w 1413"/>
                <a:gd name="T31" fmla="*/ 436 h 549"/>
                <a:gd name="T32" fmla="*/ 670 w 1413"/>
                <a:gd name="T33" fmla="*/ 449 h 549"/>
                <a:gd name="T34" fmla="*/ 597 w 1413"/>
                <a:gd name="T35" fmla="*/ 449 h 549"/>
                <a:gd name="T36" fmla="*/ 531 w 1413"/>
                <a:gd name="T37" fmla="*/ 444 h 549"/>
                <a:gd name="T38" fmla="*/ 486 w 1413"/>
                <a:gd name="T39" fmla="*/ 427 h 549"/>
                <a:gd name="T40" fmla="*/ 459 w 1413"/>
                <a:gd name="T41" fmla="*/ 407 h 549"/>
                <a:gd name="T42" fmla="*/ 527 w 1413"/>
                <a:gd name="T43" fmla="*/ 389 h 549"/>
                <a:gd name="T44" fmla="*/ 572 w 1413"/>
                <a:gd name="T45" fmla="*/ 365 h 549"/>
                <a:gd name="T46" fmla="*/ 599 w 1413"/>
                <a:gd name="T47" fmla="*/ 339 h 549"/>
                <a:gd name="T48" fmla="*/ 634 w 1413"/>
                <a:gd name="T49" fmla="*/ 308 h 549"/>
                <a:gd name="T50" fmla="*/ 544 w 1413"/>
                <a:gd name="T51" fmla="*/ 334 h 549"/>
                <a:gd name="T52" fmla="*/ 463 w 1413"/>
                <a:gd name="T53" fmla="*/ 348 h 549"/>
                <a:gd name="T54" fmla="*/ 378 w 1413"/>
                <a:gd name="T55" fmla="*/ 356 h 549"/>
                <a:gd name="T56" fmla="*/ 303 w 1413"/>
                <a:gd name="T57" fmla="*/ 352 h 549"/>
                <a:gd name="T58" fmla="*/ 254 w 1413"/>
                <a:gd name="T59" fmla="*/ 334 h 549"/>
                <a:gd name="T60" fmla="*/ 233 w 1413"/>
                <a:gd name="T61" fmla="*/ 312 h 549"/>
                <a:gd name="T62" fmla="*/ 281 w 1413"/>
                <a:gd name="T63" fmla="*/ 291 h 549"/>
                <a:gd name="T64" fmla="*/ 313 w 1413"/>
                <a:gd name="T65" fmla="*/ 269 h 549"/>
                <a:gd name="T66" fmla="*/ 341 w 1413"/>
                <a:gd name="T67" fmla="*/ 244 h 549"/>
                <a:gd name="T68" fmla="*/ 339 w 1413"/>
                <a:gd name="T69" fmla="*/ 229 h 549"/>
                <a:gd name="T70" fmla="*/ 262 w 1413"/>
                <a:gd name="T71" fmla="*/ 246 h 549"/>
                <a:gd name="T72" fmla="*/ 179 w 1413"/>
                <a:gd name="T73" fmla="*/ 255 h 549"/>
                <a:gd name="T74" fmla="*/ 109 w 1413"/>
                <a:gd name="T75" fmla="*/ 254 h 549"/>
                <a:gd name="T76" fmla="*/ 51 w 1413"/>
                <a:gd name="T77" fmla="*/ 244 h 549"/>
                <a:gd name="T78" fmla="*/ 19 w 1413"/>
                <a:gd name="T79" fmla="*/ 229 h 549"/>
                <a:gd name="T80" fmla="*/ 0 w 1413"/>
                <a:gd name="T81" fmla="*/ 205 h 549"/>
                <a:gd name="T82" fmla="*/ 120 w 1413"/>
                <a:gd name="T83" fmla="*/ 187 h 549"/>
                <a:gd name="T84" fmla="*/ 309 w 1413"/>
                <a:gd name="T85" fmla="*/ 156 h 549"/>
                <a:gd name="T86" fmla="*/ 544 w 1413"/>
                <a:gd name="T87" fmla="*/ 119 h 549"/>
                <a:gd name="T88" fmla="*/ 742 w 1413"/>
                <a:gd name="T89" fmla="*/ 71 h 549"/>
                <a:gd name="T90" fmla="*/ 926 w 1413"/>
                <a:gd name="T91" fmla="*/ 26 h 549"/>
                <a:gd name="T92" fmla="*/ 1020 w 1413"/>
                <a:gd name="T93" fmla="*/ 9 h 549"/>
                <a:gd name="T94" fmla="*/ 1098 w 1413"/>
                <a:gd name="T95" fmla="*/ 0 h 549"/>
                <a:gd name="T96" fmla="*/ 1165 w 1413"/>
                <a:gd name="T97" fmla="*/ 2 h 549"/>
                <a:gd name="T98" fmla="*/ 1211 w 1413"/>
                <a:gd name="T99" fmla="*/ 7 h 549"/>
                <a:gd name="T100" fmla="*/ 1254 w 1413"/>
                <a:gd name="T101" fmla="*/ 27 h 549"/>
                <a:gd name="T102" fmla="*/ 1288 w 1413"/>
                <a:gd name="T103" fmla="*/ 71 h 549"/>
                <a:gd name="T104" fmla="*/ 1301 w 1413"/>
                <a:gd name="T105" fmla="*/ 117 h 549"/>
                <a:gd name="T106" fmla="*/ 1316 w 1413"/>
                <a:gd name="T107" fmla="*/ 148 h 549"/>
                <a:gd name="T108" fmla="*/ 1344 w 1413"/>
                <a:gd name="T109" fmla="*/ 159 h 549"/>
                <a:gd name="T110" fmla="*/ 1384 w 1413"/>
                <a:gd name="T111" fmla="*/ 156 h 549"/>
                <a:gd name="T112" fmla="*/ 1412 w 1413"/>
                <a:gd name="T113" fmla="*/ 145 h 549"/>
                <a:gd name="T114" fmla="*/ 1412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endParaRPr lang="en-US">
                <a:solidFill>
                  <a:srgbClr val="FFFFFF"/>
                </a:solidFill>
              </a:endParaRPr>
            </a:p>
          </p:txBody>
        </p:sp>
        <p:sp>
          <p:nvSpPr>
            <p:cNvPr id="1046" name="Oval 17"/>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endParaRPr lang="en-US">
                <a:solidFill>
                  <a:srgbClr val="FFFFFF"/>
                </a:solidFill>
              </a:endParaRPr>
            </a:p>
          </p:txBody>
        </p:sp>
        <p:sp>
          <p:nvSpPr>
            <p:cNvPr id="1047" name="Freeform 18"/>
            <p:cNvSpPr>
              <a:spLocks/>
            </p:cNvSpPr>
            <p:nvPr/>
          </p:nvSpPr>
          <p:spPr bwMode="auto">
            <a:xfrm>
              <a:off x="2976" y="583"/>
              <a:ext cx="1413" cy="549"/>
            </a:xfrm>
            <a:custGeom>
              <a:avLst/>
              <a:gdLst>
                <a:gd name="T0" fmla="*/ 0 w 1413"/>
                <a:gd name="T1" fmla="*/ 548 h 549"/>
                <a:gd name="T2" fmla="*/ 96 w 1413"/>
                <a:gd name="T3" fmla="*/ 537 h 549"/>
                <a:gd name="T4" fmla="*/ 175 w 1413"/>
                <a:gd name="T5" fmla="*/ 524 h 549"/>
                <a:gd name="T6" fmla="*/ 233 w 1413"/>
                <a:gd name="T7" fmla="*/ 511 h 549"/>
                <a:gd name="T8" fmla="*/ 294 w 1413"/>
                <a:gd name="T9" fmla="*/ 499 h 549"/>
                <a:gd name="T10" fmla="*/ 352 w 1413"/>
                <a:gd name="T11" fmla="*/ 493 h 549"/>
                <a:gd name="T12" fmla="*/ 412 w 1413"/>
                <a:gd name="T13" fmla="*/ 495 h 549"/>
                <a:gd name="T14" fmla="*/ 473 w 1413"/>
                <a:gd name="T15" fmla="*/ 499 h 549"/>
                <a:gd name="T16" fmla="*/ 518 w 1413"/>
                <a:gd name="T17" fmla="*/ 482 h 549"/>
                <a:gd name="T18" fmla="*/ 450 w 1413"/>
                <a:gd name="T19" fmla="*/ 440 h 549"/>
                <a:gd name="T20" fmla="*/ 407 w 1413"/>
                <a:gd name="T21" fmla="*/ 411 h 549"/>
                <a:gd name="T22" fmla="*/ 369 w 1413"/>
                <a:gd name="T23" fmla="*/ 381 h 549"/>
                <a:gd name="T24" fmla="*/ 343 w 1413"/>
                <a:gd name="T25" fmla="*/ 348 h 549"/>
                <a:gd name="T26" fmla="*/ 450 w 1413"/>
                <a:gd name="T27" fmla="*/ 383 h 549"/>
                <a:gd name="T28" fmla="*/ 557 w 1413"/>
                <a:gd name="T29" fmla="*/ 418 h 549"/>
                <a:gd name="T30" fmla="*/ 629 w 1413"/>
                <a:gd name="T31" fmla="*/ 436 h 549"/>
                <a:gd name="T32" fmla="*/ 742 w 1413"/>
                <a:gd name="T33" fmla="*/ 449 h 549"/>
                <a:gd name="T34" fmla="*/ 815 w 1413"/>
                <a:gd name="T35" fmla="*/ 449 h 549"/>
                <a:gd name="T36" fmla="*/ 881 w 1413"/>
                <a:gd name="T37" fmla="*/ 444 h 549"/>
                <a:gd name="T38" fmla="*/ 926 w 1413"/>
                <a:gd name="T39" fmla="*/ 427 h 549"/>
                <a:gd name="T40" fmla="*/ 953 w 1413"/>
                <a:gd name="T41" fmla="*/ 407 h 549"/>
                <a:gd name="T42" fmla="*/ 885 w 1413"/>
                <a:gd name="T43" fmla="*/ 389 h 549"/>
                <a:gd name="T44" fmla="*/ 840 w 1413"/>
                <a:gd name="T45" fmla="*/ 365 h 549"/>
                <a:gd name="T46" fmla="*/ 809 w 1413"/>
                <a:gd name="T47" fmla="*/ 339 h 549"/>
                <a:gd name="T48" fmla="*/ 778 w 1413"/>
                <a:gd name="T49" fmla="*/ 308 h 549"/>
                <a:gd name="T50" fmla="*/ 868 w 1413"/>
                <a:gd name="T51" fmla="*/ 334 h 549"/>
                <a:gd name="T52" fmla="*/ 949 w 1413"/>
                <a:gd name="T53" fmla="*/ 348 h 549"/>
                <a:gd name="T54" fmla="*/ 1034 w 1413"/>
                <a:gd name="T55" fmla="*/ 356 h 549"/>
                <a:gd name="T56" fmla="*/ 1109 w 1413"/>
                <a:gd name="T57" fmla="*/ 352 h 549"/>
                <a:gd name="T58" fmla="*/ 1158 w 1413"/>
                <a:gd name="T59" fmla="*/ 334 h 549"/>
                <a:gd name="T60" fmla="*/ 1179 w 1413"/>
                <a:gd name="T61" fmla="*/ 312 h 549"/>
                <a:gd name="T62" fmla="*/ 1131 w 1413"/>
                <a:gd name="T63" fmla="*/ 291 h 549"/>
                <a:gd name="T64" fmla="*/ 1099 w 1413"/>
                <a:gd name="T65" fmla="*/ 269 h 549"/>
                <a:gd name="T66" fmla="*/ 1071 w 1413"/>
                <a:gd name="T67" fmla="*/ 244 h 549"/>
                <a:gd name="T68" fmla="*/ 1073 w 1413"/>
                <a:gd name="T69" fmla="*/ 229 h 549"/>
                <a:gd name="T70" fmla="*/ 1150 w 1413"/>
                <a:gd name="T71" fmla="*/ 246 h 549"/>
                <a:gd name="T72" fmla="*/ 1233 w 1413"/>
                <a:gd name="T73" fmla="*/ 255 h 549"/>
                <a:gd name="T74" fmla="*/ 1311 w 1413"/>
                <a:gd name="T75" fmla="*/ 253 h 549"/>
                <a:gd name="T76" fmla="*/ 1361 w 1413"/>
                <a:gd name="T77" fmla="*/ 244 h 549"/>
                <a:gd name="T78" fmla="*/ 1393 w 1413"/>
                <a:gd name="T79" fmla="*/ 229 h 549"/>
                <a:gd name="T80" fmla="*/ 1412 w 1413"/>
                <a:gd name="T81" fmla="*/ 205 h 549"/>
                <a:gd name="T82" fmla="*/ 1292 w 1413"/>
                <a:gd name="T83" fmla="*/ 187 h 549"/>
                <a:gd name="T84" fmla="*/ 1087 w 1413"/>
                <a:gd name="T85" fmla="*/ 158 h 549"/>
                <a:gd name="T86" fmla="*/ 868 w 1413"/>
                <a:gd name="T87" fmla="*/ 119 h 549"/>
                <a:gd name="T88" fmla="*/ 670 w 1413"/>
                <a:gd name="T89" fmla="*/ 71 h 549"/>
                <a:gd name="T90" fmla="*/ 486 w 1413"/>
                <a:gd name="T91" fmla="*/ 26 h 549"/>
                <a:gd name="T92" fmla="*/ 392 w 1413"/>
                <a:gd name="T93" fmla="*/ 9 h 549"/>
                <a:gd name="T94" fmla="*/ 314 w 1413"/>
                <a:gd name="T95" fmla="*/ 0 h 549"/>
                <a:gd name="T96" fmla="*/ 247 w 1413"/>
                <a:gd name="T97" fmla="*/ 2 h 549"/>
                <a:gd name="T98" fmla="*/ 201 w 1413"/>
                <a:gd name="T99" fmla="*/ 7 h 549"/>
                <a:gd name="T100" fmla="*/ 158 w 1413"/>
                <a:gd name="T101" fmla="*/ 27 h 549"/>
                <a:gd name="T102" fmla="*/ 124 w 1413"/>
                <a:gd name="T103" fmla="*/ 71 h 549"/>
                <a:gd name="T104" fmla="*/ 111 w 1413"/>
                <a:gd name="T105" fmla="*/ 117 h 549"/>
                <a:gd name="T106" fmla="*/ 96 w 1413"/>
                <a:gd name="T107" fmla="*/ 148 h 549"/>
                <a:gd name="T108" fmla="*/ 68 w 1413"/>
                <a:gd name="T109" fmla="*/ 159 h 549"/>
                <a:gd name="T110" fmla="*/ 28 w 1413"/>
                <a:gd name="T111" fmla="*/ 156 h 549"/>
                <a:gd name="T112" fmla="*/ 0 w 1413"/>
                <a:gd name="T113" fmla="*/ 145 h 549"/>
                <a:gd name="T114" fmla="*/ 0 w 1413"/>
                <a:gd name="T115" fmla="*/ 548 h 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endParaRPr lang="en-US">
                <a:solidFill>
                  <a:srgbClr val="FFFFFF"/>
                </a:solidFill>
              </a:endParaRPr>
            </a:p>
          </p:txBody>
        </p:sp>
      </p:grpSp>
      <p:sp>
        <p:nvSpPr>
          <p:cNvPr id="5139" name="Rectangle 19"/>
          <p:cNvSpPr>
            <a:spLocks noGrp="1" noChangeArrowheads="1"/>
          </p:cNvSpPr>
          <p:nvPr>
            <p:ph type="title"/>
          </p:nvPr>
        </p:nvSpPr>
        <p:spPr bwMode="auto">
          <a:xfrm>
            <a:off x="685800" y="4000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140" name="Rectangle 20"/>
          <p:cNvSpPr>
            <a:spLocks noGrp="1" noChangeArrowheads="1"/>
          </p:cNvSpPr>
          <p:nvPr>
            <p:ph type="body" idx="1"/>
          </p:nvPr>
        </p:nvSpPr>
        <p:spPr bwMode="auto">
          <a:xfrm>
            <a:off x="685800" y="17716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41" name="Rectangle 21"/>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a:effectLst>
                  <a:outerShdw blurRad="38100" dist="38100" dir="2700000" algn="tl">
                    <a:srgbClr val="000000"/>
                  </a:outerShdw>
                </a:effectLst>
                <a:latin typeface="Book Antiqua" pitchFamily="18" charset="0"/>
              </a:defRPr>
            </a:lvl1pPr>
          </a:lstStyle>
          <a:p>
            <a:endParaRPr lang="en-US">
              <a:solidFill>
                <a:srgbClr val="FFFFFF"/>
              </a:solidFill>
            </a:endParaRPr>
          </a:p>
        </p:txBody>
      </p:sp>
      <p:sp>
        <p:nvSpPr>
          <p:cNvPr id="5142" name="Rectangle 2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a:effectLst>
                  <a:outerShdw blurRad="38100" dist="38100" dir="2700000" algn="tl">
                    <a:srgbClr val="000000"/>
                  </a:outerShdw>
                </a:effectLst>
                <a:latin typeface="Book Antiqua" pitchFamily="18" charset="0"/>
              </a:defRPr>
            </a:lvl1pPr>
          </a:lstStyle>
          <a:p>
            <a:fld id="{427B2CCC-1312-4FCE-8B72-F0869D06633C}" type="slidenum">
              <a:rPr lang="en-US">
                <a:solidFill>
                  <a:srgbClr val="FFFFFF"/>
                </a:solidFill>
              </a:rPr>
              <a:pPr/>
              <a:t>‹#›</a:t>
            </a:fld>
            <a:endParaRPr lang="en-US">
              <a:solidFill>
                <a:srgbClr val="FFFFFF"/>
              </a:solidFill>
            </a:endParaRPr>
          </a:p>
        </p:txBody>
      </p:sp>
      <p:sp>
        <p:nvSpPr>
          <p:cNvPr id="5143" name="Rectangle 2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a:effectLst>
                  <a:outerShdw blurRad="38100" dist="38100" dir="2700000" algn="tl">
                    <a:srgbClr val="000000"/>
                  </a:outerShdw>
                </a:effectLst>
                <a:latin typeface="Book Antiqua" pitchFamily="18" charset="0"/>
              </a:defRPr>
            </a:lvl1pPr>
          </a:lstStyle>
          <a:p>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Grp="1" noChangeArrowheads="1"/>
          </p:cNvSpPr>
          <p:nvPr>
            <p:ph type="sldNum" sz="quarter" idx="4"/>
          </p:nvPr>
        </p:nvSpPr>
        <p:spPr bwMode="auto">
          <a:xfrm flipH="1">
            <a:off x="8761413" y="6583363"/>
            <a:ext cx="382587" cy="274637"/>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a:defRPr>
                <a:solidFill>
                  <a:schemeClr val="bg1"/>
                </a:solidFill>
                <a:latin typeface="Tahoma" pitchFamily="34" charset="0"/>
                <a:ea typeface="+mn-ea"/>
              </a:defRPr>
            </a:lvl1pPr>
          </a:lstStyle>
          <a:p>
            <a:pPr fontAlgn="base">
              <a:spcBef>
                <a:spcPct val="0"/>
              </a:spcBef>
              <a:spcAft>
                <a:spcPct val="0"/>
              </a:spcAft>
            </a:pPr>
            <a:fld id="{D90A6816-6FCC-4CC7-A7B3-B5A0B7C9D0F3}" type="slidenum">
              <a:rPr kumimoji="1" lang="en-US" altLang="zh-TW" smtClean="0">
                <a:solidFill>
                  <a:srgbClr val="FFFFFF"/>
                </a:solidFill>
              </a:rPr>
              <a:pPr fontAlgn="base">
                <a:spcBef>
                  <a:spcPct val="0"/>
                </a:spcBef>
                <a:spcAft>
                  <a:spcPct val="0"/>
                </a:spcAft>
              </a:pPr>
              <a:t>‹#›</a:t>
            </a:fld>
            <a:endParaRPr kumimoji="1" lang="en-US" altLang="zh-TW" smtClean="0">
              <a:solidFill>
                <a:srgbClr val="FFFFFF"/>
              </a:solidFill>
            </a:endParaRPr>
          </a:p>
        </p:txBody>
      </p:sp>
      <p:sp>
        <p:nvSpPr>
          <p:cNvPr id="1043" name="Line 19"/>
          <p:cNvSpPr>
            <a:spLocks noChangeShapeType="1"/>
          </p:cNvSpPr>
          <p:nvPr userDrawn="1"/>
        </p:nvSpPr>
        <p:spPr bwMode="auto">
          <a:xfrm>
            <a:off x="1174750" y="619125"/>
            <a:ext cx="7162800" cy="0"/>
          </a:xfrm>
          <a:prstGeom prst="line">
            <a:avLst/>
          </a:prstGeom>
          <a:noFill/>
          <a:ln w="50800">
            <a:solidFill>
              <a:srgbClr val="CC9900"/>
            </a:solidFill>
            <a:round/>
            <a:headEnd type="none" w="sm" len="sm"/>
            <a:tailEnd type="none" w="sm" len="sm"/>
          </a:ln>
          <a:effectLst>
            <a:outerShdw dist="107763"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1044" name="Line 20"/>
          <p:cNvSpPr>
            <a:spLocks noChangeShapeType="1"/>
          </p:cNvSpPr>
          <p:nvPr userDrawn="1"/>
        </p:nvSpPr>
        <p:spPr bwMode="auto">
          <a:xfrm>
            <a:off x="784225" y="6367463"/>
            <a:ext cx="7772400" cy="0"/>
          </a:xfrm>
          <a:prstGeom prst="line">
            <a:avLst/>
          </a:prstGeom>
          <a:noFill/>
          <a:ln w="25400">
            <a:solidFill>
              <a:srgbClr val="CC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Tree>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rtl="0" fontAlgn="base">
        <a:spcBef>
          <a:spcPct val="0"/>
        </a:spcBef>
        <a:spcAft>
          <a:spcPct val="0"/>
        </a:spcAft>
        <a:defRPr kumimoji="1" sz="3200" b="1">
          <a:solidFill>
            <a:schemeClr val="tx2"/>
          </a:solidFill>
          <a:latin typeface="+mj-lt"/>
          <a:ea typeface="+mj-ea"/>
          <a:cs typeface="+mj-cs"/>
        </a:defRPr>
      </a:lvl1pPr>
      <a:lvl2pPr algn="l" rtl="0" fontAlgn="base">
        <a:spcBef>
          <a:spcPct val="0"/>
        </a:spcBef>
        <a:spcAft>
          <a:spcPct val="0"/>
        </a:spcAft>
        <a:defRPr kumimoji="1" sz="3200" b="1">
          <a:solidFill>
            <a:schemeClr val="tx2"/>
          </a:solidFill>
          <a:latin typeface="Arial" pitchFamily="34" charset="0"/>
          <a:ea typeface="新細明體" pitchFamily="18" charset="-120"/>
        </a:defRPr>
      </a:lvl2pPr>
      <a:lvl3pPr algn="l" rtl="0" fontAlgn="base">
        <a:spcBef>
          <a:spcPct val="0"/>
        </a:spcBef>
        <a:spcAft>
          <a:spcPct val="0"/>
        </a:spcAft>
        <a:defRPr kumimoji="1" sz="3200" b="1">
          <a:solidFill>
            <a:schemeClr val="tx2"/>
          </a:solidFill>
          <a:latin typeface="Arial" pitchFamily="34" charset="0"/>
          <a:ea typeface="新細明體" pitchFamily="18" charset="-120"/>
        </a:defRPr>
      </a:lvl3pPr>
      <a:lvl4pPr algn="l" rtl="0" fontAlgn="base">
        <a:spcBef>
          <a:spcPct val="0"/>
        </a:spcBef>
        <a:spcAft>
          <a:spcPct val="0"/>
        </a:spcAft>
        <a:defRPr kumimoji="1" sz="3200" b="1">
          <a:solidFill>
            <a:schemeClr val="tx2"/>
          </a:solidFill>
          <a:latin typeface="Arial" pitchFamily="34" charset="0"/>
          <a:ea typeface="新細明體" pitchFamily="18" charset="-120"/>
        </a:defRPr>
      </a:lvl4pPr>
      <a:lvl5pPr algn="l" rtl="0" fontAlgn="base">
        <a:spcBef>
          <a:spcPct val="0"/>
        </a:spcBef>
        <a:spcAft>
          <a:spcPct val="0"/>
        </a:spcAft>
        <a:defRPr kumimoji="1" sz="3200" b="1">
          <a:solidFill>
            <a:schemeClr val="tx2"/>
          </a:solidFill>
          <a:latin typeface="Arial" pitchFamily="34" charset="0"/>
          <a:ea typeface="新細明體" pitchFamily="18" charset="-120"/>
        </a:defRPr>
      </a:lvl5pPr>
      <a:lvl6pPr marL="457200" algn="l" rtl="0" fontAlgn="base">
        <a:spcBef>
          <a:spcPct val="0"/>
        </a:spcBef>
        <a:spcAft>
          <a:spcPct val="0"/>
        </a:spcAft>
        <a:defRPr kumimoji="1" sz="3200" b="1">
          <a:solidFill>
            <a:schemeClr val="tx2"/>
          </a:solidFill>
          <a:latin typeface="Arial" pitchFamily="34" charset="0"/>
          <a:ea typeface="新細明體" pitchFamily="18" charset="-120"/>
        </a:defRPr>
      </a:lvl6pPr>
      <a:lvl7pPr marL="914400" algn="l" rtl="0" fontAlgn="base">
        <a:spcBef>
          <a:spcPct val="0"/>
        </a:spcBef>
        <a:spcAft>
          <a:spcPct val="0"/>
        </a:spcAft>
        <a:defRPr kumimoji="1" sz="3200" b="1">
          <a:solidFill>
            <a:schemeClr val="tx2"/>
          </a:solidFill>
          <a:latin typeface="Arial" pitchFamily="34" charset="0"/>
          <a:ea typeface="新細明體" pitchFamily="18" charset="-120"/>
        </a:defRPr>
      </a:lvl7pPr>
      <a:lvl8pPr marL="1371600" algn="l" rtl="0" fontAlgn="base">
        <a:spcBef>
          <a:spcPct val="0"/>
        </a:spcBef>
        <a:spcAft>
          <a:spcPct val="0"/>
        </a:spcAft>
        <a:defRPr kumimoji="1" sz="3200" b="1">
          <a:solidFill>
            <a:schemeClr val="tx2"/>
          </a:solidFill>
          <a:latin typeface="Arial" pitchFamily="34" charset="0"/>
          <a:ea typeface="新細明體" pitchFamily="18" charset="-120"/>
        </a:defRPr>
      </a:lvl8pPr>
      <a:lvl9pPr marL="1828800" algn="l" rtl="0" fontAlgn="base">
        <a:spcBef>
          <a:spcPct val="0"/>
        </a:spcBef>
        <a:spcAft>
          <a:spcPct val="0"/>
        </a:spcAft>
        <a:defRPr kumimoji="1" sz="3200" b="1">
          <a:solidFill>
            <a:schemeClr val="tx2"/>
          </a:solidFill>
          <a:latin typeface="Arial" pitchFamily="34" charset="0"/>
          <a:ea typeface="新細明體" pitchFamily="18" charset="-120"/>
        </a:defRPr>
      </a:lvl9pPr>
    </p:titleStyle>
    <p:bodyStyle>
      <a:lvl1pPr marL="342900" indent="-342900" algn="l" rtl="0" fontAlgn="base">
        <a:spcBef>
          <a:spcPct val="20000"/>
        </a:spcBef>
        <a:spcAft>
          <a:spcPct val="0"/>
        </a:spcAft>
        <a:buChar char="•"/>
        <a:defRPr kumimoji="1" sz="2200">
          <a:solidFill>
            <a:schemeClr val="tx1"/>
          </a:solidFill>
          <a:latin typeface="+mn-lt"/>
          <a:ea typeface="+mn-ea"/>
          <a:cs typeface="+mn-cs"/>
        </a:defRPr>
      </a:lvl1pPr>
      <a:lvl2pPr marL="742950" indent="-285750" algn="l" rtl="0" fontAlgn="base">
        <a:spcBef>
          <a:spcPct val="20000"/>
        </a:spcBef>
        <a:spcAft>
          <a:spcPct val="0"/>
        </a:spcAft>
        <a:buChar char="–"/>
        <a:defRPr kumimoji="1" sz="2200">
          <a:solidFill>
            <a:schemeClr val="tx1"/>
          </a:solidFill>
          <a:latin typeface="+mn-lt"/>
          <a:ea typeface="+mn-ea"/>
        </a:defRPr>
      </a:lvl2pPr>
      <a:lvl3pPr marL="1143000" indent="-228600" algn="l" rtl="0" fontAlgn="base">
        <a:spcBef>
          <a:spcPct val="20000"/>
        </a:spcBef>
        <a:spcAft>
          <a:spcPct val="0"/>
        </a:spcAft>
        <a:buChar char="•"/>
        <a:defRPr kumimoji="1" sz="2200">
          <a:solidFill>
            <a:schemeClr val="tx1"/>
          </a:solidFill>
          <a:latin typeface="+mn-lt"/>
          <a:ea typeface="+mn-ea"/>
        </a:defRPr>
      </a:lvl3pPr>
      <a:lvl4pPr marL="1600200" indent="-228600" algn="l" rtl="0" fontAlgn="base">
        <a:spcBef>
          <a:spcPct val="20000"/>
        </a:spcBef>
        <a:spcAft>
          <a:spcPct val="0"/>
        </a:spcAft>
        <a:buChar char="–"/>
        <a:defRPr kumimoji="1" sz="2200">
          <a:solidFill>
            <a:schemeClr val="tx1"/>
          </a:solidFill>
          <a:latin typeface="+mn-lt"/>
          <a:ea typeface="+mn-ea"/>
        </a:defRPr>
      </a:lvl4pPr>
      <a:lvl5pPr marL="2057400" indent="-228600" algn="l" rtl="0" fontAlgn="base">
        <a:spcBef>
          <a:spcPct val="20000"/>
        </a:spcBef>
        <a:spcAft>
          <a:spcPct val="0"/>
        </a:spcAft>
        <a:buChar char="•"/>
        <a:defRPr kumimoji="1" sz="2200">
          <a:solidFill>
            <a:schemeClr val="tx1"/>
          </a:solidFill>
          <a:latin typeface="+mn-lt"/>
          <a:ea typeface="+mn-ea"/>
        </a:defRPr>
      </a:lvl5pPr>
      <a:lvl6pPr marL="2514600" indent="-228600" algn="l" rtl="0" fontAlgn="base">
        <a:spcBef>
          <a:spcPct val="20000"/>
        </a:spcBef>
        <a:spcAft>
          <a:spcPct val="0"/>
        </a:spcAft>
        <a:buChar char="•"/>
        <a:defRPr kumimoji="1" sz="2200">
          <a:solidFill>
            <a:schemeClr val="tx1"/>
          </a:solidFill>
          <a:latin typeface="+mn-lt"/>
          <a:ea typeface="+mn-ea"/>
        </a:defRPr>
      </a:lvl6pPr>
      <a:lvl7pPr marL="2971800" indent="-228600" algn="l" rtl="0" fontAlgn="base">
        <a:spcBef>
          <a:spcPct val="20000"/>
        </a:spcBef>
        <a:spcAft>
          <a:spcPct val="0"/>
        </a:spcAft>
        <a:buChar char="•"/>
        <a:defRPr kumimoji="1" sz="2200">
          <a:solidFill>
            <a:schemeClr val="tx1"/>
          </a:solidFill>
          <a:latin typeface="+mn-lt"/>
          <a:ea typeface="+mn-ea"/>
        </a:defRPr>
      </a:lvl7pPr>
      <a:lvl8pPr marL="3429000" indent="-228600" algn="l" rtl="0" fontAlgn="base">
        <a:spcBef>
          <a:spcPct val="20000"/>
        </a:spcBef>
        <a:spcAft>
          <a:spcPct val="0"/>
        </a:spcAft>
        <a:buChar char="•"/>
        <a:defRPr kumimoji="1" sz="2200">
          <a:solidFill>
            <a:schemeClr val="tx1"/>
          </a:solidFill>
          <a:latin typeface="+mn-lt"/>
          <a:ea typeface="+mn-ea"/>
        </a:defRPr>
      </a:lvl8pPr>
      <a:lvl9pPr marL="3886200" indent="-228600" algn="l" rtl="0" fontAlgn="base">
        <a:spcBef>
          <a:spcPct val="20000"/>
        </a:spcBef>
        <a:spcAft>
          <a:spcPct val="0"/>
        </a:spcAft>
        <a:buChar char="•"/>
        <a:defRPr kumimoji="1"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Grp="1" noChangeArrowheads="1"/>
          </p:cNvSpPr>
          <p:nvPr>
            <p:ph type="sldNum" sz="quarter" idx="4"/>
          </p:nvPr>
        </p:nvSpPr>
        <p:spPr bwMode="auto">
          <a:xfrm flipH="1">
            <a:off x="8761413" y="6583363"/>
            <a:ext cx="382587" cy="274637"/>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a:defRPr>
                <a:solidFill>
                  <a:schemeClr val="bg1"/>
                </a:solidFill>
                <a:latin typeface="Tahoma" pitchFamily="34" charset="0"/>
                <a:ea typeface="+mn-ea"/>
              </a:defRPr>
            </a:lvl1pPr>
          </a:lstStyle>
          <a:p>
            <a:pPr fontAlgn="base">
              <a:spcBef>
                <a:spcPct val="0"/>
              </a:spcBef>
              <a:spcAft>
                <a:spcPct val="0"/>
              </a:spcAft>
            </a:pPr>
            <a:fld id="{F49120D6-9AE1-4C19-8E32-FF765712D561}" type="slidenum">
              <a:rPr kumimoji="1" lang="en-US" altLang="zh-TW" smtClean="0">
                <a:solidFill>
                  <a:srgbClr val="FFFFFF"/>
                </a:solidFill>
              </a:rPr>
              <a:pPr fontAlgn="base">
                <a:spcBef>
                  <a:spcPct val="0"/>
                </a:spcBef>
                <a:spcAft>
                  <a:spcPct val="0"/>
                </a:spcAft>
              </a:pPr>
              <a:t>‹#›</a:t>
            </a:fld>
            <a:endParaRPr kumimoji="1" lang="en-US" altLang="zh-TW" smtClean="0">
              <a:solidFill>
                <a:srgbClr val="FFFFFF"/>
              </a:solidFill>
            </a:endParaRPr>
          </a:p>
        </p:txBody>
      </p:sp>
      <p:sp>
        <p:nvSpPr>
          <p:cNvPr id="1043" name="Line 19"/>
          <p:cNvSpPr>
            <a:spLocks noChangeShapeType="1"/>
          </p:cNvSpPr>
          <p:nvPr userDrawn="1"/>
        </p:nvSpPr>
        <p:spPr bwMode="auto">
          <a:xfrm>
            <a:off x="1174750" y="619125"/>
            <a:ext cx="7162800" cy="0"/>
          </a:xfrm>
          <a:prstGeom prst="line">
            <a:avLst/>
          </a:prstGeom>
          <a:noFill/>
          <a:ln w="50800">
            <a:solidFill>
              <a:srgbClr val="CC9900"/>
            </a:solidFill>
            <a:round/>
            <a:headEnd type="none" w="sm" len="sm"/>
            <a:tailEnd type="none" w="sm" len="sm"/>
          </a:ln>
          <a:effectLst>
            <a:outerShdw dist="107763"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1044" name="Line 20"/>
          <p:cNvSpPr>
            <a:spLocks noChangeShapeType="1"/>
          </p:cNvSpPr>
          <p:nvPr userDrawn="1"/>
        </p:nvSpPr>
        <p:spPr bwMode="auto">
          <a:xfrm>
            <a:off x="784225" y="6367463"/>
            <a:ext cx="7772400" cy="0"/>
          </a:xfrm>
          <a:prstGeom prst="line">
            <a:avLst/>
          </a:prstGeom>
          <a:noFill/>
          <a:ln w="25400">
            <a:solidFill>
              <a:srgbClr val="CC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Tree>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rtl="0" fontAlgn="base">
        <a:spcBef>
          <a:spcPct val="0"/>
        </a:spcBef>
        <a:spcAft>
          <a:spcPct val="0"/>
        </a:spcAft>
        <a:defRPr kumimoji="1" sz="3200" b="1">
          <a:solidFill>
            <a:schemeClr val="tx2"/>
          </a:solidFill>
          <a:latin typeface="+mj-lt"/>
          <a:ea typeface="+mj-ea"/>
          <a:cs typeface="+mj-cs"/>
        </a:defRPr>
      </a:lvl1pPr>
      <a:lvl2pPr algn="l" rtl="0" fontAlgn="base">
        <a:spcBef>
          <a:spcPct val="0"/>
        </a:spcBef>
        <a:spcAft>
          <a:spcPct val="0"/>
        </a:spcAft>
        <a:defRPr kumimoji="1" sz="3200" b="1">
          <a:solidFill>
            <a:schemeClr val="tx2"/>
          </a:solidFill>
          <a:latin typeface="Arial" pitchFamily="34" charset="0"/>
          <a:ea typeface="新細明體" pitchFamily="18" charset="-120"/>
        </a:defRPr>
      </a:lvl2pPr>
      <a:lvl3pPr algn="l" rtl="0" fontAlgn="base">
        <a:spcBef>
          <a:spcPct val="0"/>
        </a:spcBef>
        <a:spcAft>
          <a:spcPct val="0"/>
        </a:spcAft>
        <a:defRPr kumimoji="1" sz="3200" b="1">
          <a:solidFill>
            <a:schemeClr val="tx2"/>
          </a:solidFill>
          <a:latin typeface="Arial" pitchFamily="34" charset="0"/>
          <a:ea typeface="新細明體" pitchFamily="18" charset="-120"/>
        </a:defRPr>
      </a:lvl3pPr>
      <a:lvl4pPr algn="l" rtl="0" fontAlgn="base">
        <a:spcBef>
          <a:spcPct val="0"/>
        </a:spcBef>
        <a:spcAft>
          <a:spcPct val="0"/>
        </a:spcAft>
        <a:defRPr kumimoji="1" sz="3200" b="1">
          <a:solidFill>
            <a:schemeClr val="tx2"/>
          </a:solidFill>
          <a:latin typeface="Arial" pitchFamily="34" charset="0"/>
          <a:ea typeface="新細明體" pitchFamily="18" charset="-120"/>
        </a:defRPr>
      </a:lvl4pPr>
      <a:lvl5pPr algn="l" rtl="0" fontAlgn="base">
        <a:spcBef>
          <a:spcPct val="0"/>
        </a:spcBef>
        <a:spcAft>
          <a:spcPct val="0"/>
        </a:spcAft>
        <a:defRPr kumimoji="1" sz="3200" b="1">
          <a:solidFill>
            <a:schemeClr val="tx2"/>
          </a:solidFill>
          <a:latin typeface="Arial" pitchFamily="34" charset="0"/>
          <a:ea typeface="新細明體" pitchFamily="18" charset="-120"/>
        </a:defRPr>
      </a:lvl5pPr>
      <a:lvl6pPr marL="457200" algn="l" rtl="0" fontAlgn="base">
        <a:spcBef>
          <a:spcPct val="0"/>
        </a:spcBef>
        <a:spcAft>
          <a:spcPct val="0"/>
        </a:spcAft>
        <a:defRPr kumimoji="1" sz="3200" b="1">
          <a:solidFill>
            <a:schemeClr val="tx2"/>
          </a:solidFill>
          <a:latin typeface="Arial" pitchFamily="34" charset="0"/>
          <a:ea typeface="新細明體" pitchFamily="18" charset="-120"/>
        </a:defRPr>
      </a:lvl6pPr>
      <a:lvl7pPr marL="914400" algn="l" rtl="0" fontAlgn="base">
        <a:spcBef>
          <a:spcPct val="0"/>
        </a:spcBef>
        <a:spcAft>
          <a:spcPct val="0"/>
        </a:spcAft>
        <a:defRPr kumimoji="1" sz="3200" b="1">
          <a:solidFill>
            <a:schemeClr val="tx2"/>
          </a:solidFill>
          <a:latin typeface="Arial" pitchFamily="34" charset="0"/>
          <a:ea typeface="新細明體" pitchFamily="18" charset="-120"/>
        </a:defRPr>
      </a:lvl7pPr>
      <a:lvl8pPr marL="1371600" algn="l" rtl="0" fontAlgn="base">
        <a:spcBef>
          <a:spcPct val="0"/>
        </a:spcBef>
        <a:spcAft>
          <a:spcPct val="0"/>
        </a:spcAft>
        <a:defRPr kumimoji="1" sz="3200" b="1">
          <a:solidFill>
            <a:schemeClr val="tx2"/>
          </a:solidFill>
          <a:latin typeface="Arial" pitchFamily="34" charset="0"/>
          <a:ea typeface="新細明體" pitchFamily="18" charset="-120"/>
        </a:defRPr>
      </a:lvl8pPr>
      <a:lvl9pPr marL="1828800" algn="l" rtl="0" fontAlgn="base">
        <a:spcBef>
          <a:spcPct val="0"/>
        </a:spcBef>
        <a:spcAft>
          <a:spcPct val="0"/>
        </a:spcAft>
        <a:defRPr kumimoji="1" sz="3200" b="1">
          <a:solidFill>
            <a:schemeClr val="tx2"/>
          </a:solidFill>
          <a:latin typeface="Arial" pitchFamily="34" charset="0"/>
          <a:ea typeface="新細明體" pitchFamily="18" charset="-120"/>
        </a:defRPr>
      </a:lvl9pPr>
    </p:titleStyle>
    <p:bodyStyle>
      <a:lvl1pPr marL="342900" indent="-342900" algn="l" rtl="0" fontAlgn="base">
        <a:spcBef>
          <a:spcPct val="20000"/>
        </a:spcBef>
        <a:spcAft>
          <a:spcPct val="0"/>
        </a:spcAft>
        <a:buChar char="•"/>
        <a:defRPr kumimoji="1" sz="2200">
          <a:solidFill>
            <a:schemeClr val="tx1"/>
          </a:solidFill>
          <a:latin typeface="+mn-lt"/>
          <a:ea typeface="+mn-ea"/>
          <a:cs typeface="+mn-cs"/>
        </a:defRPr>
      </a:lvl1pPr>
      <a:lvl2pPr marL="742950" indent="-285750" algn="l" rtl="0" fontAlgn="base">
        <a:spcBef>
          <a:spcPct val="20000"/>
        </a:spcBef>
        <a:spcAft>
          <a:spcPct val="0"/>
        </a:spcAft>
        <a:buChar char="–"/>
        <a:defRPr kumimoji="1" sz="2200">
          <a:solidFill>
            <a:schemeClr val="tx1"/>
          </a:solidFill>
          <a:latin typeface="+mn-lt"/>
          <a:ea typeface="+mn-ea"/>
        </a:defRPr>
      </a:lvl2pPr>
      <a:lvl3pPr marL="1143000" indent="-228600" algn="l" rtl="0" fontAlgn="base">
        <a:spcBef>
          <a:spcPct val="20000"/>
        </a:spcBef>
        <a:spcAft>
          <a:spcPct val="0"/>
        </a:spcAft>
        <a:buChar char="•"/>
        <a:defRPr kumimoji="1" sz="2200">
          <a:solidFill>
            <a:schemeClr val="tx1"/>
          </a:solidFill>
          <a:latin typeface="+mn-lt"/>
          <a:ea typeface="+mn-ea"/>
        </a:defRPr>
      </a:lvl3pPr>
      <a:lvl4pPr marL="1600200" indent="-228600" algn="l" rtl="0" fontAlgn="base">
        <a:spcBef>
          <a:spcPct val="20000"/>
        </a:spcBef>
        <a:spcAft>
          <a:spcPct val="0"/>
        </a:spcAft>
        <a:buChar char="–"/>
        <a:defRPr kumimoji="1" sz="2200">
          <a:solidFill>
            <a:schemeClr val="tx1"/>
          </a:solidFill>
          <a:latin typeface="+mn-lt"/>
          <a:ea typeface="+mn-ea"/>
        </a:defRPr>
      </a:lvl4pPr>
      <a:lvl5pPr marL="2057400" indent="-228600" algn="l" rtl="0" fontAlgn="base">
        <a:spcBef>
          <a:spcPct val="20000"/>
        </a:spcBef>
        <a:spcAft>
          <a:spcPct val="0"/>
        </a:spcAft>
        <a:buChar char="•"/>
        <a:defRPr kumimoji="1" sz="2200">
          <a:solidFill>
            <a:schemeClr val="tx1"/>
          </a:solidFill>
          <a:latin typeface="+mn-lt"/>
          <a:ea typeface="+mn-ea"/>
        </a:defRPr>
      </a:lvl5pPr>
      <a:lvl6pPr marL="2514600" indent="-228600" algn="l" rtl="0" fontAlgn="base">
        <a:spcBef>
          <a:spcPct val="20000"/>
        </a:spcBef>
        <a:spcAft>
          <a:spcPct val="0"/>
        </a:spcAft>
        <a:buChar char="•"/>
        <a:defRPr kumimoji="1" sz="2200">
          <a:solidFill>
            <a:schemeClr val="tx1"/>
          </a:solidFill>
          <a:latin typeface="+mn-lt"/>
          <a:ea typeface="+mn-ea"/>
        </a:defRPr>
      </a:lvl6pPr>
      <a:lvl7pPr marL="2971800" indent="-228600" algn="l" rtl="0" fontAlgn="base">
        <a:spcBef>
          <a:spcPct val="20000"/>
        </a:spcBef>
        <a:spcAft>
          <a:spcPct val="0"/>
        </a:spcAft>
        <a:buChar char="•"/>
        <a:defRPr kumimoji="1" sz="2200">
          <a:solidFill>
            <a:schemeClr val="tx1"/>
          </a:solidFill>
          <a:latin typeface="+mn-lt"/>
          <a:ea typeface="+mn-ea"/>
        </a:defRPr>
      </a:lvl7pPr>
      <a:lvl8pPr marL="3429000" indent="-228600" algn="l" rtl="0" fontAlgn="base">
        <a:spcBef>
          <a:spcPct val="20000"/>
        </a:spcBef>
        <a:spcAft>
          <a:spcPct val="0"/>
        </a:spcAft>
        <a:buChar char="•"/>
        <a:defRPr kumimoji="1" sz="2200">
          <a:solidFill>
            <a:schemeClr val="tx1"/>
          </a:solidFill>
          <a:latin typeface="+mn-lt"/>
          <a:ea typeface="+mn-ea"/>
        </a:defRPr>
      </a:lvl8pPr>
      <a:lvl9pPr marL="3886200" indent="-228600" algn="l" rtl="0" fontAlgn="base">
        <a:spcBef>
          <a:spcPct val="20000"/>
        </a:spcBef>
        <a:spcAft>
          <a:spcPct val="0"/>
        </a:spcAft>
        <a:buChar char="•"/>
        <a:defRPr kumimoji="1"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Line 13"/>
          <p:cNvSpPr>
            <a:spLocks noChangeShapeType="1"/>
          </p:cNvSpPr>
          <p:nvPr userDrawn="1"/>
        </p:nvSpPr>
        <p:spPr bwMode="auto">
          <a:xfrm>
            <a:off x="1190625" y="736600"/>
            <a:ext cx="7162800" cy="0"/>
          </a:xfrm>
          <a:prstGeom prst="line">
            <a:avLst/>
          </a:prstGeom>
          <a:noFill/>
          <a:ln w="50800">
            <a:solidFill>
              <a:srgbClr val="CC9900"/>
            </a:solidFill>
            <a:round/>
            <a:headEnd type="none" w="sm" len="sm"/>
            <a:tailEnd type="none" w="sm" len="sm"/>
          </a:ln>
          <a:effectLst>
            <a:outerShdw dist="107763"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kumimoji="1" lang="en-US" sz="2400" b="1" smtClean="0">
              <a:solidFill>
                <a:srgbClr val="000000"/>
              </a:solidFill>
              <a:latin typeface="Book Antiqua" pitchFamily="18" charset="0"/>
              <a:ea typeface="MingLiU" pitchFamily="49" charset="-120"/>
            </a:endParaRPr>
          </a:p>
        </p:txBody>
      </p:sp>
      <p:sp>
        <p:nvSpPr>
          <p:cNvPr id="1039" name="Line 15"/>
          <p:cNvSpPr>
            <a:spLocks noChangeShapeType="1"/>
          </p:cNvSpPr>
          <p:nvPr userDrawn="1"/>
        </p:nvSpPr>
        <p:spPr bwMode="auto">
          <a:xfrm>
            <a:off x="784225" y="6367463"/>
            <a:ext cx="7772400" cy="0"/>
          </a:xfrm>
          <a:prstGeom prst="line">
            <a:avLst/>
          </a:prstGeom>
          <a:noFill/>
          <a:ln w="25400">
            <a:solidFill>
              <a:srgbClr val="CC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b="1" smtClean="0">
              <a:solidFill>
                <a:srgbClr val="000000"/>
              </a:solidFill>
              <a:latin typeface="Book Antiqua" pitchFamily="18" charset="0"/>
              <a:ea typeface="MingLiU" pitchFamily="49" charset="-120"/>
            </a:endParaRPr>
          </a:p>
        </p:txBody>
      </p:sp>
      <p:sp>
        <p:nvSpPr>
          <p:cNvPr id="1043" name="Rectangle 19"/>
          <p:cNvSpPr>
            <a:spLocks noGrp="1" noChangeArrowheads="1"/>
          </p:cNvSpPr>
          <p:nvPr>
            <p:ph type="sldNum" sz="quarter" idx="4"/>
          </p:nvPr>
        </p:nvSpPr>
        <p:spPr bwMode="auto">
          <a:xfrm flipH="1">
            <a:off x="8780463" y="6646863"/>
            <a:ext cx="363537" cy="211137"/>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a:defRPr sz="1800">
                <a:solidFill>
                  <a:schemeClr val="bg1"/>
                </a:solidFill>
                <a:latin typeface="Tahoma" pitchFamily="34" charset="0"/>
                <a:ea typeface="+mn-ea"/>
              </a:defRPr>
            </a:lvl1pPr>
          </a:lstStyle>
          <a:p>
            <a:pPr fontAlgn="base">
              <a:spcBef>
                <a:spcPct val="0"/>
              </a:spcBef>
              <a:spcAft>
                <a:spcPct val="0"/>
              </a:spcAft>
            </a:pPr>
            <a:fld id="{297841E3-F588-48ED-B057-B7AC2FAC8DC1}" type="slidenum">
              <a:rPr kumimoji="1" lang="en-US" altLang="zh-TW" b="1" smtClean="0">
                <a:solidFill>
                  <a:srgbClr val="FFFFFF"/>
                </a:solidFill>
              </a:rPr>
              <a:pPr fontAlgn="base">
                <a:spcBef>
                  <a:spcPct val="0"/>
                </a:spcBef>
                <a:spcAft>
                  <a:spcPct val="0"/>
                </a:spcAft>
              </a:pPr>
              <a:t>‹#›</a:t>
            </a:fld>
            <a:endParaRPr kumimoji="1" lang="en-US" altLang="zh-TW" b="1" smtClean="0">
              <a:solidFill>
                <a:srgbClr val="FFFFFF"/>
              </a:solidFill>
            </a:endParaRPr>
          </a:p>
        </p:txBody>
      </p:sp>
    </p:spTree>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rtl="0" fontAlgn="base">
        <a:spcBef>
          <a:spcPct val="0"/>
        </a:spcBef>
        <a:spcAft>
          <a:spcPct val="0"/>
        </a:spcAft>
        <a:defRPr kumimoji="1" sz="3200" b="1">
          <a:solidFill>
            <a:schemeClr val="tx2"/>
          </a:solidFill>
          <a:latin typeface="+mj-lt"/>
          <a:ea typeface="+mj-ea"/>
          <a:cs typeface="+mj-cs"/>
        </a:defRPr>
      </a:lvl1pPr>
      <a:lvl2pPr algn="l" rtl="0" fontAlgn="base">
        <a:spcBef>
          <a:spcPct val="0"/>
        </a:spcBef>
        <a:spcAft>
          <a:spcPct val="0"/>
        </a:spcAft>
        <a:defRPr kumimoji="1" sz="3200" b="1">
          <a:solidFill>
            <a:schemeClr val="tx2"/>
          </a:solidFill>
          <a:latin typeface="Arial" pitchFamily="34" charset="0"/>
          <a:ea typeface="新細明體" pitchFamily="18" charset="-120"/>
        </a:defRPr>
      </a:lvl2pPr>
      <a:lvl3pPr algn="l" rtl="0" fontAlgn="base">
        <a:spcBef>
          <a:spcPct val="0"/>
        </a:spcBef>
        <a:spcAft>
          <a:spcPct val="0"/>
        </a:spcAft>
        <a:defRPr kumimoji="1" sz="3200" b="1">
          <a:solidFill>
            <a:schemeClr val="tx2"/>
          </a:solidFill>
          <a:latin typeface="Arial" pitchFamily="34" charset="0"/>
          <a:ea typeface="新細明體" pitchFamily="18" charset="-120"/>
        </a:defRPr>
      </a:lvl3pPr>
      <a:lvl4pPr algn="l" rtl="0" fontAlgn="base">
        <a:spcBef>
          <a:spcPct val="0"/>
        </a:spcBef>
        <a:spcAft>
          <a:spcPct val="0"/>
        </a:spcAft>
        <a:defRPr kumimoji="1" sz="3200" b="1">
          <a:solidFill>
            <a:schemeClr val="tx2"/>
          </a:solidFill>
          <a:latin typeface="Arial" pitchFamily="34" charset="0"/>
          <a:ea typeface="新細明體" pitchFamily="18" charset="-120"/>
        </a:defRPr>
      </a:lvl4pPr>
      <a:lvl5pPr algn="l" rtl="0" fontAlgn="base">
        <a:spcBef>
          <a:spcPct val="0"/>
        </a:spcBef>
        <a:spcAft>
          <a:spcPct val="0"/>
        </a:spcAft>
        <a:defRPr kumimoji="1" sz="3200" b="1">
          <a:solidFill>
            <a:schemeClr val="tx2"/>
          </a:solidFill>
          <a:latin typeface="Arial" pitchFamily="34" charset="0"/>
          <a:ea typeface="新細明體" pitchFamily="18" charset="-120"/>
        </a:defRPr>
      </a:lvl5pPr>
      <a:lvl6pPr marL="457200" algn="l" rtl="0" fontAlgn="base">
        <a:spcBef>
          <a:spcPct val="0"/>
        </a:spcBef>
        <a:spcAft>
          <a:spcPct val="0"/>
        </a:spcAft>
        <a:defRPr kumimoji="1" sz="3200" b="1">
          <a:solidFill>
            <a:schemeClr val="tx2"/>
          </a:solidFill>
          <a:latin typeface="Arial" pitchFamily="34" charset="0"/>
          <a:ea typeface="新細明體" pitchFamily="18" charset="-120"/>
        </a:defRPr>
      </a:lvl6pPr>
      <a:lvl7pPr marL="914400" algn="l" rtl="0" fontAlgn="base">
        <a:spcBef>
          <a:spcPct val="0"/>
        </a:spcBef>
        <a:spcAft>
          <a:spcPct val="0"/>
        </a:spcAft>
        <a:defRPr kumimoji="1" sz="3200" b="1">
          <a:solidFill>
            <a:schemeClr val="tx2"/>
          </a:solidFill>
          <a:latin typeface="Arial" pitchFamily="34" charset="0"/>
          <a:ea typeface="新細明體" pitchFamily="18" charset="-120"/>
        </a:defRPr>
      </a:lvl7pPr>
      <a:lvl8pPr marL="1371600" algn="l" rtl="0" fontAlgn="base">
        <a:spcBef>
          <a:spcPct val="0"/>
        </a:spcBef>
        <a:spcAft>
          <a:spcPct val="0"/>
        </a:spcAft>
        <a:defRPr kumimoji="1" sz="3200" b="1">
          <a:solidFill>
            <a:schemeClr val="tx2"/>
          </a:solidFill>
          <a:latin typeface="Arial" pitchFamily="34" charset="0"/>
          <a:ea typeface="新細明體" pitchFamily="18" charset="-120"/>
        </a:defRPr>
      </a:lvl8pPr>
      <a:lvl9pPr marL="1828800" algn="l" rtl="0" fontAlgn="base">
        <a:spcBef>
          <a:spcPct val="0"/>
        </a:spcBef>
        <a:spcAft>
          <a:spcPct val="0"/>
        </a:spcAft>
        <a:defRPr kumimoji="1" sz="3200" b="1">
          <a:solidFill>
            <a:schemeClr val="tx2"/>
          </a:solidFill>
          <a:latin typeface="Arial" pitchFamily="34" charset="0"/>
          <a:ea typeface="新細明體" pitchFamily="18" charset="-120"/>
        </a:defRPr>
      </a:lvl9pPr>
    </p:titleStyle>
    <p:bodyStyle>
      <a:lvl1pPr marL="342900" indent="-342900" algn="l" rtl="0" fontAlgn="base">
        <a:spcBef>
          <a:spcPct val="20000"/>
        </a:spcBef>
        <a:spcAft>
          <a:spcPct val="0"/>
        </a:spcAft>
        <a:buChar char="•"/>
        <a:defRPr kumimoji="1" sz="2200">
          <a:solidFill>
            <a:schemeClr val="tx1"/>
          </a:solidFill>
          <a:latin typeface="+mn-lt"/>
          <a:ea typeface="+mn-ea"/>
          <a:cs typeface="+mn-cs"/>
        </a:defRPr>
      </a:lvl1pPr>
      <a:lvl2pPr marL="742950" indent="-285750" algn="l" rtl="0" fontAlgn="base">
        <a:spcBef>
          <a:spcPct val="20000"/>
        </a:spcBef>
        <a:spcAft>
          <a:spcPct val="0"/>
        </a:spcAft>
        <a:buChar char="–"/>
        <a:defRPr kumimoji="1" sz="2200">
          <a:solidFill>
            <a:schemeClr val="tx1"/>
          </a:solidFill>
          <a:latin typeface="+mn-lt"/>
          <a:ea typeface="+mn-ea"/>
        </a:defRPr>
      </a:lvl2pPr>
      <a:lvl3pPr marL="1143000" indent="-228600" algn="l" rtl="0" fontAlgn="base">
        <a:spcBef>
          <a:spcPct val="20000"/>
        </a:spcBef>
        <a:spcAft>
          <a:spcPct val="0"/>
        </a:spcAft>
        <a:buChar char="•"/>
        <a:defRPr kumimoji="1" sz="2200">
          <a:solidFill>
            <a:schemeClr val="tx1"/>
          </a:solidFill>
          <a:latin typeface="+mn-lt"/>
          <a:ea typeface="+mn-ea"/>
        </a:defRPr>
      </a:lvl3pPr>
      <a:lvl4pPr marL="1600200" indent="-228600" algn="l" rtl="0" fontAlgn="base">
        <a:spcBef>
          <a:spcPct val="20000"/>
        </a:spcBef>
        <a:spcAft>
          <a:spcPct val="0"/>
        </a:spcAft>
        <a:buChar char="–"/>
        <a:defRPr kumimoji="1" sz="2200">
          <a:solidFill>
            <a:schemeClr val="tx1"/>
          </a:solidFill>
          <a:latin typeface="+mn-lt"/>
          <a:ea typeface="+mn-ea"/>
        </a:defRPr>
      </a:lvl4pPr>
      <a:lvl5pPr marL="2057400" indent="-228600" algn="l" rtl="0" fontAlgn="base">
        <a:spcBef>
          <a:spcPct val="20000"/>
        </a:spcBef>
        <a:spcAft>
          <a:spcPct val="0"/>
        </a:spcAft>
        <a:buChar char="•"/>
        <a:defRPr kumimoji="1" sz="2200">
          <a:solidFill>
            <a:schemeClr val="tx1"/>
          </a:solidFill>
          <a:latin typeface="+mn-lt"/>
          <a:ea typeface="+mn-ea"/>
        </a:defRPr>
      </a:lvl5pPr>
      <a:lvl6pPr marL="2514600" indent="-228600" algn="l" rtl="0" fontAlgn="base">
        <a:spcBef>
          <a:spcPct val="20000"/>
        </a:spcBef>
        <a:spcAft>
          <a:spcPct val="0"/>
        </a:spcAft>
        <a:buChar char="•"/>
        <a:defRPr kumimoji="1" sz="2200">
          <a:solidFill>
            <a:schemeClr val="tx1"/>
          </a:solidFill>
          <a:latin typeface="+mn-lt"/>
          <a:ea typeface="+mn-ea"/>
        </a:defRPr>
      </a:lvl6pPr>
      <a:lvl7pPr marL="2971800" indent="-228600" algn="l" rtl="0" fontAlgn="base">
        <a:spcBef>
          <a:spcPct val="20000"/>
        </a:spcBef>
        <a:spcAft>
          <a:spcPct val="0"/>
        </a:spcAft>
        <a:buChar char="•"/>
        <a:defRPr kumimoji="1" sz="2200">
          <a:solidFill>
            <a:schemeClr val="tx1"/>
          </a:solidFill>
          <a:latin typeface="+mn-lt"/>
          <a:ea typeface="+mn-ea"/>
        </a:defRPr>
      </a:lvl7pPr>
      <a:lvl8pPr marL="3429000" indent="-228600" algn="l" rtl="0" fontAlgn="base">
        <a:spcBef>
          <a:spcPct val="20000"/>
        </a:spcBef>
        <a:spcAft>
          <a:spcPct val="0"/>
        </a:spcAft>
        <a:buChar char="•"/>
        <a:defRPr kumimoji="1" sz="2200">
          <a:solidFill>
            <a:schemeClr val="tx1"/>
          </a:solidFill>
          <a:latin typeface="+mn-lt"/>
          <a:ea typeface="+mn-ea"/>
        </a:defRPr>
      </a:lvl8pPr>
      <a:lvl9pPr marL="3886200" indent="-228600" algn="l" rtl="0" fontAlgn="base">
        <a:spcBef>
          <a:spcPct val="20000"/>
        </a:spcBef>
        <a:spcAft>
          <a:spcPct val="0"/>
        </a:spcAft>
        <a:buChar char="•"/>
        <a:defRPr kumimoji="1"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4.xml"/><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9.xml"/><Relationship Id="rId9" Type="http://schemas.openxmlformats.org/officeDocument/2006/relationships/image" Target="../media/image1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2015-16</a:t>
            </a:r>
            <a:r>
              <a:rPr lang="zh-TW" altLang="en-US" sz="3200" b="1" dirty="0" smtClean="0">
                <a:solidFill>
                  <a:schemeClr val="bg1"/>
                </a:solidFill>
              </a:rPr>
              <a:t>主題 </a:t>
            </a:r>
            <a:r>
              <a:rPr lang="en-US" sz="3200" b="1" dirty="0" smtClean="0">
                <a:solidFill>
                  <a:srgbClr val="FFFF00"/>
                </a:solidFill>
              </a:rPr>
              <a:t> </a:t>
            </a:r>
          </a:p>
        </p:txBody>
      </p:sp>
      <p:sp>
        <p:nvSpPr>
          <p:cNvPr id="3" name="Content Placeholder 2"/>
          <p:cNvSpPr>
            <a:spLocks noGrp="1"/>
          </p:cNvSpPr>
          <p:nvPr>
            <p:ph idx="1"/>
          </p:nvPr>
        </p:nvSpPr>
        <p:spPr>
          <a:xfrm>
            <a:off x="152400" y="914400"/>
            <a:ext cx="8839200" cy="579120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 typeface="Wingdings" pitchFamily="2" charset="2"/>
              <a:buChar char="q"/>
            </a:pPr>
            <a:r>
              <a:rPr lang="en-US" altLang="ja-JP" sz="3600" dirty="0" smtClean="0">
                <a:solidFill>
                  <a:srgbClr val="FFFF00"/>
                </a:solidFill>
              </a:rPr>
              <a:t>2015 </a:t>
            </a:r>
            <a:r>
              <a:rPr lang="ja-JP" altLang="en-US" sz="3600" dirty="0">
                <a:solidFill>
                  <a:srgbClr val="FFFF00"/>
                </a:solidFill>
              </a:rPr>
              <a:t>關懷</a:t>
            </a:r>
            <a:r>
              <a:rPr lang="ja-JP" altLang="en-US" sz="3600" dirty="0" smtClean="0">
                <a:solidFill>
                  <a:srgbClr val="FFFF00"/>
                </a:solidFill>
              </a:rPr>
              <a:t>年</a:t>
            </a:r>
            <a:r>
              <a:rPr lang="en-US" altLang="ja-JP" sz="3600" dirty="0" smtClean="0">
                <a:solidFill>
                  <a:srgbClr val="FFFF00"/>
                </a:solidFill>
              </a:rPr>
              <a:t>(C) (</a:t>
            </a:r>
            <a:r>
              <a:rPr lang="en-US" sz="3600" dirty="0" smtClean="0">
                <a:solidFill>
                  <a:srgbClr val="FFFF00"/>
                </a:solidFill>
              </a:rPr>
              <a:t>Caring</a:t>
            </a:r>
            <a:r>
              <a:rPr lang="en-US" sz="3600" dirty="0">
                <a:solidFill>
                  <a:srgbClr val="FFFF00"/>
                </a:solidFill>
              </a:rPr>
              <a:t>) </a:t>
            </a:r>
            <a:r>
              <a:rPr lang="ja-JP" altLang="en-US" sz="3600" dirty="0">
                <a:solidFill>
                  <a:srgbClr val="FFFF00"/>
                </a:solidFill>
              </a:rPr>
              <a:t>同享同擔</a:t>
            </a:r>
            <a:r>
              <a:rPr lang="ja-JP" altLang="en-US" sz="3600" dirty="0" smtClean="0">
                <a:solidFill>
                  <a:srgbClr val="FFFF00"/>
                </a:solidFill>
              </a:rPr>
              <a:t>，</a:t>
            </a:r>
            <a:r>
              <a:rPr lang="zh-TW" altLang="en-US" sz="3600" b="1" dirty="0">
                <a:solidFill>
                  <a:srgbClr val="FFFF00"/>
                </a:solidFill>
              </a:rPr>
              <a:t>與主</a:t>
            </a:r>
            <a:r>
              <a:rPr lang="ja-JP" altLang="en-US" sz="3600" dirty="0" smtClean="0">
                <a:solidFill>
                  <a:srgbClr val="FFFF00"/>
                </a:solidFill>
              </a:rPr>
              <a:t>同</a:t>
            </a:r>
            <a:r>
              <a:rPr lang="ja-JP" altLang="en-US" sz="3600" dirty="0">
                <a:solidFill>
                  <a:srgbClr val="FFFF00"/>
                </a:solidFill>
              </a:rPr>
              <a:t>行 （</a:t>
            </a:r>
            <a:r>
              <a:rPr lang="ja-JP" altLang="en-US" sz="3600" dirty="0" smtClean="0">
                <a:solidFill>
                  <a:srgbClr val="FFFF00"/>
                </a:solidFill>
              </a:rPr>
              <a:t>加</a:t>
            </a:r>
            <a:r>
              <a:rPr lang="en-US" altLang="ja-JP" sz="3600" dirty="0" smtClean="0">
                <a:solidFill>
                  <a:srgbClr val="FFFF00"/>
                </a:solidFill>
              </a:rPr>
              <a:t>6:2</a:t>
            </a:r>
            <a:r>
              <a:rPr lang="ja-JP" altLang="en-US" sz="3600" dirty="0">
                <a:solidFill>
                  <a:srgbClr val="FFFF00"/>
                </a:solidFill>
              </a:rPr>
              <a:t>， 腓</a:t>
            </a:r>
            <a:r>
              <a:rPr lang="en-US" altLang="ja-JP" sz="3600" dirty="0">
                <a:solidFill>
                  <a:srgbClr val="FFFF00"/>
                </a:solidFill>
              </a:rPr>
              <a:t>2:5</a:t>
            </a:r>
            <a:r>
              <a:rPr lang="ja-JP" altLang="en-US" sz="3600" dirty="0" smtClean="0">
                <a:solidFill>
                  <a:srgbClr val="FFFF00"/>
                </a:solidFill>
              </a:rPr>
              <a:t>）</a:t>
            </a:r>
            <a:endParaRPr lang="en-US" altLang="ja-JP" sz="32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endParaRPr lang="en-US" sz="3200" b="1" dirty="0" smtClean="0">
              <a:solidFill>
                <a:schemeClr val="bg1"/>
              </a:solidFill>
              <a:latin typeface="Calibri" pitchFamily="34" charset="0"/>
            </a:endParaRPr>
          </a:p>
        </p:txBody>
      </p:sp>
      <p:sp>
        <p:nvSpPr>
          <p:cNvPr id="4" name="Rectangle 3"/>
          <p:cNvSpPr/>
          <p:nvPr/>
        </p:nvSpPr>
        <p:spPr>
          <a:xfrm>
            <a:off x="304800" y="4267200"/>
            <a:ext cx="8382000" cy="2057400"/>
          </a:xfrm>
          <a:prstGeom prst="rect">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800" b="1" dirty="0" smtClean="0">
              <a:solidFill>
                <a:schemeClr val="bg1"/>
              </a:solidFill>
            </a:endParaRPr>
          </a:p>
          <a:p>
            <a:r>
              <a:rPr lang="zh-TW" altLang="en-US" sz="2800" b="1" dirty="0" smtClean="0">
                <a:solidFill>
                  <a:schemeClr val="bg1"/>
                </a:solidFill>
              </a:rPr>
              <a:t>台福基督教會</a:t>
            </a:r>
            <a:r>
              <a:rPr lang="zh-CN" altLang="en-US" sz="2800" b="1" dirty="0" smtClean="0">
                <a:solidFill>
                  <a:schemeClr val="bg1"/>
                </a:solidFill>
              </a:rPr>
              <a:t>總會</a:t>
            </a:r>
            <a:r>
              <a:rPr lang="en-US" sz="2800" b="1" dirty="0" smtClean="0">
                <a:solidFill>
                  <a:schemeClr val="bg1"/>
                </a:solidFill>
              </a:rPr>
              <a:t>2011</a:t>
            </a:r>
            <a:r>
              <a:rPr lang="zh-TW" altLang="en-US" sz="2800" b="1" dirty="0" smtClean="0">
                <a:solidFill>
                  <a:schemeClr val="bg1"/>
                </a:solidFill>
              </a:rPr>
              <a:t>主題</a:t>
            </a:r>
            <a:r>
              <a:rPr lang="en-US" altLang="zh-TW" sz="2800" b="1" dirty="0" smtClean="0">
                <a:solidFill>
                  <a:schemeClr val="bg1"/>
                </a:solidFill>
              </a:rPr>
              <a:t>:(W)</a:t>
            </a:r>
            <a:r>
              <a:rPr lang="zh-TW" altLang="en-US" sz="2800" b="1" dirty="0" smtClean="0">
                <a:solidFill>
                  <a:schemeClr val="bg1"/>
                </a:solidFill>
              </a:rPr>
              <a:t>全地敬拜，萬民頌</a:t>
            </a:r>
            <a:r>
              <a:rPr lang="zh-TW" altLang="en-US" sz="2800" dirty="0" smtClean="0">
                <a:solidFill>
                  <a:schemeClr val="bg1"/>
                </a:solidFill>
              </a:rPr>
              <a:t>揚</a:t>
            </a:r>
            <a:endParaRPr lang="en-US" altLang="zh-TW" sz="2800" b="1" dirty="0" smtClean="0">
              <a:solidFill>
                <a:schemeClr val="bg1"/>
              </a:solidFill>
            </a:endParaRPr>
          </a:p>
          <a:p>
            <a:r>
              <a:rPr lang="zh-TW" altLang="en-US" sz="2800" b="1" dirty="0" smtClean="0">
                <a:solidFill>
                  <a:schemeClr val="bg1"/>
                </a:solidFill>
              </a:rPr>
              <a:t>台福基督教會</a:t>
            </a:r>
            <a:r>
              <a:rPr lang="zh-CN" altLang="en-US" sz="2800" b="1" dirty="0" smtClean="0">
                <a:solidFill>
                  <a:schemeClr val="bg1"/>
                </a:solidFill>
              </a:rPr>
              <a:t>總會</a:t>
            </a:r>
            <a:r>
              <a:rPr lang="en-US" sz="2800" b="1" dirty="0" smtClean="0">
                <a:solidFill>
                  <a:schemeClr val="bg1"/>
                </a:solidFill>
              </a:rPr>
              <a:t>2012</a:t>
            </a:r>
            <a:r>
              <a:rPr lang="zh-TW" altLang="en-US" sz="2800" b="1" dirty="0" smtClean="0">
                <a:solidFill>
                  <a:schemeClr val="bg1"/>
                </a:solidFill>
              </a:rPr>
              <a:t>主題</a:t>
            </a:r>
            <a:r>
              <a:rPr lang="en-US" altLang="zh-TW" sz="2800" b="1" dirty="0" smtClean="0">
                <a:solidFill>
                  <a:schemeClr val="bg1"/>
                </a:solidFill>
              </a:rPr>
              <a:t>:</a:t>
            </a:r>
            <a:r>
              <a:rPr lang="zh-TW" altLang="en-US" sz="2800" b="1" dirty="0" smtClean="0">
                <a:solidFill>
                  <a:schemeClr val="bg1"/>
                </a:solidFill>
              </a:rPr>
              <a:t> </a:t>
            </a:r>
            <a:r>
              <a:rPr lang="en-US" altLang="zh-TW" sz="2800" b="1" dirty="0" smtClean="0">
                <a:solidFill>
                  <a:schemeClr val="bg1"/>
                </a:solidFill>
              </a:rPr>
              <a:t>(E)</a:t>
            </a:r>
            <a:r>
              <a:rPr lang="zh-TW" altLang="en-US" sz="2800" b="1" dirty="0" smtClean="0">
                <a:solidFill>
                  <a:schemeClr val="bg1"/>
                </a:solidFill>
              </a:rPr>
              <a:t>認識真神，生命轉變</a:t>
            </a:r>
            <a:endParaRPr lang="en-US" altLang="zh-TW" sz="2800" b="1" dirty="0" smtClean="0">
              <a:solidFill>
                <a:schemeClr val="bg1"/>
              </a:solidFill>
            </a:endParaRPr>
          </a:p>
          <a:p>
            <a:r>
              <a:rPr lang="zh-TW" altLang="en-US" sz="2800" b="1" dirty="0" smtClean="0">
                <a:solidFill>
                  <a:schemeClr val="bg1"/>
                </a:solidFill>
              </a:rPr>
              <a:t>台福基督教會</a:t>
            </a:r>
            <a:r>
              <a:rPr lang="zh-CN" altLang="en-US" sz="2800" b="1" dirty="0" smtClean="0">
                <a:solidFill>
                  <a:schemeClr val="bg1"/>
                </a:solidFill>
              </a:rPr>
              <a:t>總會</a:t>
            </a:r>
            <a:r>
              <a:rPr lang="en-US" sz="2800" b="1" dirty="0" smtClean="0">
                <a:solidFill>
                  <a:schemeClr val="bg1"/>
                </a:solidFill>
              </a:rPr>
              <a:t>2013</a:t>
            </a:r>
            <a:r>
              <a:rPr lang="zh-TW" altLang="en-US" sz="2800" b="1" dirty="0" smtClean="0">
                <a:solidFill>
                  <a:schemeClr val="bg1"/>
                </a:solidFill>
              </a:rPr>
              <a:t>主題</a:t>
            </a:r>
            <a:r>
              <a:rPr lang="en-US" altLang="zh-TW" sz="2800" b="1" dirty="0" smtClean="0">
                <a:solidFill>
                  <a:schemeClr val="bg1"/>
                </a:solidFill>
              </a:rPr>
              <a:t>: (E)</a:t>
            </a:r>
            <a:r>
              <a:rPr lang="ja-JP" altLang="en-US" sz="2800" dirty="0" smtClean="0">
                <a:solidFill>
                  <a:schemeClr val="bg1"/>
                </a:solidFill>
              </a:rPr>
              <a:t>作主精兵，廣傳福音</a:t>
            </a:r>
            <a:endParaRPr lang="en-US" altLang="ja-JP" sz="2800" dirty="0" smtClean="0">
              <a:solidFill>
                <a:schemeClr val="bg1"/>
              </a:solidFill>
            </a:endParaRPr>
          </a:p>
          <a:p>
            <a:r>
              <a:rPr lang="zh-TW" altLang="en-US" sz="2800" b="1" dirty="0" smtClean="0">
                <a:solidFill>
                  <a:schemeClr val="bg1"/>
                </a:solidFill>
              </a:rPr>
              <a:t>台福基督教會</a:t>
            </a:r>
            <a:r>
              <a:rPr lang="zh-CN" altLang="en-US" sz="2800" b="1" dirty="0" smtClean="0">
                <a:solidFill>
                  <a:schemeClr val="bg1"/>
                </a:solidFill>
              </a:rPr>
              <a:t>總會 </a:t>
            </a:r>
            <a:r>
              <a:rPr lang="en-US" altLang="ja-JP" sz="2800" dirty="0" smtClean="0">
                <a:solidFill>
                  <a:schemeClr val="bg1"/>
                </a:solidFill>
              </a:rPr>
              <a:t>2014</a:t>
            </a:r>
            <a:r>
              <a:rPr lang="zh-TW" altLang="en-US" sz="2800" b="1" dirty="0">
                <a:solidFill>
                  <a:schemeClr val="bg1"/>
                </a:solidFill>
              </a:rPr>
              <a:t>主</a:t>
            </a:r>
            <a:r>
              <a:rPr lang="zh-TW" altLang="en-US" sz="2800" b="1" dirty="0" smtClean="0">
                <a:solidFill>
                  <a:schemeClr val="bg1"/>
                </a:solidFill>
              </a:rPr>
              <a:t>題</a:t>
            </a:r>
            <a:r>
              <a:rPr lang="en-US" altLang="zh-TW" sz="2800" b="1" dirty="0" smtClean="0">
                <a:solidFill>
                  <a:schemeClr val="bg1"/>
                </a:solidFill>
              </a:rPr>
              <a:t>: (F)</a:t>
            </a:r>
            <a:r>
              <a:rPr lang="ja-JP" altLang="en-US" sz="2800" dirty="0" smtClean="0">
                <a:solidFill>
                  <a:schemeClr val="bg1"/>
                </a:solidFill>
              </a:rPr>
              <a:t>和睦同居，彼此建造 </a:t>
            </a:r>
            <a:r>
              <a:rPr lang="en-US" altLang="ja-JP" sz="2800" dirty="0" smtClean="0">
                <a:solidFill>
                  <a:schemeClr val="bg1"/>
                </a:solidFill>
              </a:rPr>
              <a:t> </a:t>
            </a:r>
            <a:endParaRPr lang="en-US" sz="2800" b="1" dirty="0" smtClean="0">
              <a:solidFill>
                <a:schemeClr val="bg1"/>
              </a:solidFill>
            </a:endParaRPr>
          </a:p>
          <a:p>
            <a:pPr algn="ctr"/>
            <a:endParaRPr lang="en-US" sz="2800" dirty="0"/>
          </a:p>
        </p:txBody>
      </p:sp>
      <p:sp>
        <p:nvSpPr>
          <p:cNvPr id="2" name="Rectangle 1"/>
          <p:cNvSpPr/>
          <p:nvPr/>
        </p:nvSpPr>
        <p:spPr>
          <a:xfrm>
            <a:off x="2133600" y="2667000"/>
            <a:ext cx="4343400" cy="1066800"/>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rPr>
              <a:t>台福基督教會</a:t>
            </a:r>
            <a:r>
              <a:rPr lang="zh-CN" altLang="en-US" sz="3600" b="1" dirty="0">
                <a:solidFill>
                  <a:schemeClr val="bg1"/>
                </a:solidFill>
              </a:rPr>
              <a:t>總會</a:t>
            </a:r>
            <a:r>
              <a:rPr lang="en-US" sz="3600" dirty="0" smtClean="0"/>
              <a:t>WE EFC</a:t>
            </a:r>
            <a:endParaRPr lang="en-US" sz="3600" dirty="0"/>
          </a:p>
        </p:txBody>
      </p:sp>
    </p:spTree>
    <p:extLst>
      <p:ext uri="{BB962C8B-B14F-4D97-AF65-F5344CB8AC3E}">
        <p14:creationId xmlns:p14="http://schemas.microsoft.com/office/powerpoint/2010/main" val="1823385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77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5200" b="1" dirty="0" smtClean="0">
                <a:solidFill>
                  <a:schemeClr val="bg1"/>
                </a:solidFill>
              </a:rPr>
              <a:t>馬 太 福 音</a:t>
            </a:r>
            <a:r>
              <a:rPr lang="en-US" sz="5200" b="1" dirty="0" smtClean="0">
                <a:solidFill>
                  <a:schemeClr val="bg1"/>
                </a:solidFill>
              </a:rPr>
              <a:t>9:35 </a:t>
            </a:r>
            <a:r>
              <a:rPr lang="zh-TW" altLang="en-US" sz="5200" b="1" dirty="0" smtClean="0">
                <a:solidFill>
                  <a:schemeClr val="bg1"/>
                </a:solidFill>
              </a:rPr>
              <a:t>耶穌走遍各城各鄉、在會堂裡</a:t>
            </a:r>
            <a:r>
              <a:rPr lang="zh-TW" altLang="en-US" sz="5200" b="1" dirty="0" smtClean="0">
                <a:solidFill>
                  <a:srgbClr val="FFFF00"/>
                </a:solidFill>
              </a:rPr>
              <a:t>教訓</a:t>
            </a:r>
            <a:r>
              <a:rPr lang="zh-TW" altLang="en-US" sz="5200" b="1" dirty="0" smtClean="0">
                <a:solidFill>
                  <a:schemeClr val="bg1"/>
                </a:solidFill>
              </a:rPr>
              <a:t>人、</a:t>
            </a:r>
            <a:r>
              <a:rPr lang="zh-TW" altLang="en-US" sz="5200" b="1" dirty="0" smtClean="0">
                <a:solidFill>
                  <a:srgbClr val="FFFF00"/>
                </a:solidFill>
              </a:rPr>
              <a:t>宣</a:t>
            </a:r>
            <a:r>
              <a:rPr lang="zh-TW" altLang="en-US" sz="5200" b="1" dirty="0" smtClean="0">
                <a:solidFill>
                  <a:schemeClr val="bg1"/>
                </a:solidFill>
              </a:rPr>
              <a:t>講天國的</a:t>
            </a:r>
            <a:r>
              <a:rPr lang="zh-TW" altLang="en-US" sz="5200" b="1" dirty="0" smtClean="0">
                <a:solidFill>
                  <a:srgbClr val="FFFF00"/>
                </a:solidFill>
              </a:rPr>
              <a:t>福音</a:t>
            </a:r>
            <a:r>
              <a:rPr lang="zh-TW" altLang="en-US" sz="5200" b="1" dirty="0" smtClean="0">
                <a:solidFill>
                  <a:schemeClr val="bg1"/>
                </a:solidFill>
              </a:rPr>
              <a:t>、又</a:t>
            </a:r>
            <a:r>
              <a:rPr lang="zh-TW" altLang="en-US" sz="5200" b="1" dirty="0" smtClean="0">
                <a:solidFill>
                  <a:srgbClr val="FFFF00"/>
                </a:solidFill>
              </a:rPr>
              <a:t>醫治</a:t>
            </a:r>
            <a:r>
              <a:rPr lang="zh-TW" altLang="en-US" sz="5200" b="1" dirty="0" smtClean="0">
                <a:solidFill>
                  <a:schemeClr val="bg1"/>
                </a:solidFill>
              </a:rPr>
              <a:t>各樣的病症。</a:t>
            </a:r>
            <a:r>
              <a:rPr lang="en-US" sz="5200" b="1" dirty="0" smtClean="0">
                <a:solidFill>
                  <a:schemeClr val="bg1"/>
                </a:solidFill>
              </a:rPr>
              <a:t>9:36 </a:t>
            </a:r>
            <a:r>
              <a:rPr lang="zh-TW" altLang="en-US" sz="5200" b="1" dirty="0" smtClean="0">
                <a:solidFill>
                  <a:schemeClr val="bg1"/>
                </a:solidFill>
              </a:rPr>
              <a:t>他看見許多的人、就憐憫他們．因為他們困苦流離、如同羊沒有牧人一般。</a:t>
            </a:r>
            <a:endParaRPr lang="en-US" sz="5200" b="1" dirty="0" smtClean="0">
              <a:solidFill>
                <a:schemeClr val="bg1"/>
              </a:solidFill>
            </a:endParaRPr>
          </a:p>
          <a:p>
            <a:pPr>
              <a:buNone/>
            </a:pPr>
            <a:r>
              <a:rPr lang="en-US" sz="4100" b="1" dirty="0" smtClean="0">
                <a:solidFill>
                  <a:srgbClr val="00FFFF"/>
                </a:solidFill>
              </a:rPr>
              <a:t>9:35</a:t>
            </a:r>
            <a:r>
              <a:rPr lang="en-US" sz="4100" dirty="0" smtClean="0">
                <a:solidFill>
                  <a:srgbClr val="00FFFF"/>
                </a:solidFill>
              </a:rPr>
              <a:t> </a:t>
            </a:r>
            <a:r>
              <a:rPr lang="en-US" sz="4100" dirty="0" err="1" smtClean="0">
                <a:solidFill>
                  <a:srgbClr val="00FFFF"/>
                </a:solidFill>
              </a:rPr>
              <a:t>Iâ</a:t>
            </a:r>
            <a:r>
              <a:rPr lang="en-US" sz="4100" dirty="0" smtClean="0">
                <a:solidFill>
                  <a:srgbClr val="00FFFF"/>
                </a:solidFill>
              </a:rPr>
              <a:t>-so͘ </a:t>
            </a:r>
            <a:r>
              <a:rPr lang="en-US" sz="4100" dirty="0" err="1" smtClean="0">
                <a:solidFill>
                  <a:srgbClr val="00FFFF"/>
                </a:solidFill>
              </a:rPr>
              <a:t>piàn</a:t>
            </a:r>
            <a:r>
              <a:rPr lang="en-US" sz="4100" dirty="0" smtClean="0">
                <a:solidFill>
                  <a:srgbClr val="00FFFF"/>
                </a:solidFill>
              </a:rPr>
              <a:t> </a:t>
            </a:r>
            <a:r>
              <a:rPr lang="en-US" sz="4100" dirty="0" err="1" smtClean="0">
                <a:solidFill>
                  <a:srgbClr val="00FFFF"/>
                </a:solidFill>
              </a:rPr>
              <a:t>kiâⁿ</a:t>
            </a:r>
            <a:r>
              <a:rPr lang="en-US" sz="4100" dirty="0" smtClean="0">
                <a:solidFill>
                  <a:srgbClr val="00FFFF"/>
                </a:solidFill>
              </a:rPr>
              <a:t> </a:t>
            </a:r>
            <a:r>
              <a:rPr lang="en-US" sz="4100" dirty="0" err="1" smtClean="0">
                <a:solidFill>
                  <a:srgbClr val="00FFFF"/>
                </a:solidFill>
              </a:rPr>
              <a:t>chiah</a:t>
            </a:r>
            <a:r>
              <a:rPr lang="en-US" sz="4100" dirty="0" smtClean="0">
                <a:solidFill>
                  <a:srgbClr val="00FFFF"/>
                </a:solidFill>
              </a:rPr>
              <a:t> ê </a:t>
            </a:r>
            <a:r>
              <a:rPr lang="en-US" sz="4100" dirty="0" err="1" smtClean="0">
                <a:solidFill>
                  <a:srgbClr val="00FFFF"/>
                </a:solidFill>
              </a:rPr>
              <a:t>siâⁿ</a:t>
            </a:r>
            <a:r>
              <a:rPr lang="en-US" sz="4100" dirty="0" smtClean="0">
                <a:solidFill>
                  <a:srgbClr val="00FFFF"/>
                </a:solidFill>
              </a:rPr>
              <a:t> </a:t>
            </a:r>
            <a:r>
              <a:rPr lang="en-US" sz="4100" dirty="0" err="1" smtClean="0">
                <a:solidFill>
                  <a:srgbClr val="00FFFF"/>
                </a:solidFill>
              </a:rPr>
              <a:t>chiah</a:t>
            </a:r>
            <a:r>
              <a:rPr lang="en-US" sz="4100" dirty="0" smtClean="0">
                <a:solidFill>
                  <a:srgbClr val="00FFFF"/>
                </a:solidFill>
              </a:rPr>
              <a:t> ê </a:t>
            </a:r>
            <a:r>
              <a:rPr lang="en-US" sz="4100" dirty="0" err="1" smtClean="0">
                <a:solidFill>
                  <a:srgbClr val="00FFFF"/>
                </a:solidFill>
              </a:rPr>
              <a:t>hiuⁿ-siā</a:t>
            </a:r>
            <a:r>
              <a:rPr lang="en-US" sz="4100" dirty="0" smtClean="0">
                <a:solidFill>
                  <a:srgbClr val="00FFFF"/>
                </a:solidFill>
              </a:rPr>
              <a:t>, </a:t>
            </a:r>
            <a:r>
              <a:rPr lang="en-US" sz="4100" dirty="0" err="1" smtClean="0">
                <a:solidFill>
                  <a:srgbClr val="00FFFF"/>
                </a:solidFill>
              </a:rPr>
              <a:t>tī</a:t>
            </a:r>
            <a:r>
              <a:rPr lang="en-US" sz="4100" dirty="0" smtClean="0">
                <a:solidFill>
                  <a:srgbClr val="00FFFF"/>
                </a:solidFill>
              </a:rPr>
              <a:t> in ê </a:t>
            </a:r>
            <a:r>
              <a:rPr lang="en-US" sz="4100" dirty="0" err="1" smtClean="0">
                <a:solidFill>
                  <a:srgbClr val="00FFFF"/>
                </a:solidFill>
              </a:rPr>
              <a:t>hōe-tn̂g</a:t>
            </a:r>
            <a:r>
              <a:rPr lang="en-US" sz="4100" dirty="0" smtClean="0">
                <a:solidFill>
                  <a:srgbClr val="00FFFF"/>
                </a:solidFill>
              </a:rPr>
              <a:t> </a:t>
            </a:r>
            <a:r>
              <a:rPr lang="en-US" sz="4100" dirty="0" err="1" smtClean="0">
                <a:solidFill>
                  <a:srgbClr val="00FFFF"/>
                </a:solidFill>
              </a:rPr>
              <a:t>kà-sī</a:t>
            </a:r>
            <a:r>
              <a:rPr lang="en-US" sz="4100" dirty="0" smtClean="0">
                <a:solidFill>
                  <a:srgbClr val="00FFFF"/>
                </a:solidFill>
              </a:rPr>
              <a:t> </a:t>
            </a:r>
            <a:r>
              <a:rPr lang="en-US" sz="4100" dirty="0" err="1" smtClean="0">
                <a:solidFill>
                  <a:srgbClr val="00FFFF"/>
                </a:solidFill>
              </a:rPr>
              <a:t>lâng</a:t>
            </a:r>
            <a:r>
              <a:rPr lang="en-US" sz="4100" dirty="0" smtClean="0">
                <a:solidFill>
                  <a:srgbClr val="00FFFF"/>
                </a:solidFill>
              </a:rPr>
              <a:t>, </a:t>
            </a:r>
            <a:r>
              <a:rPr lang="en-US" sz="4100" dirty="0" err="1" smtClean="0">
                <a:solidFill>
                  <a:srgbClr val="00FFFF"/>
                </a:solidFill>
              </a:rPr>
              <a:t>thôan</a:t>
            </a:r>
            <a:r>
              <a:rPr lang="en-US" sz="4100" dirty="0" smtClean="0">
                <a:solidFill>
                  <a:srgbClr val="00FFFF"/>
                </a:solidFill>
              </a:rPr>
              <a:t> </a:t>
            </a:r>
            <a:r>
              <a:rPr lang="en-US" sz="4100" dirty="0" err="1" smtClean="0">
                <a:solidFill>
                  <a:srgbClr val="00FFFF"/>
                </a:solidFill>
              </a:rPr>
              <a:t>thian-kok</a:t>
            </a:r>
            <a:r>
              <a:rPr lang="en-US" sz="4100" dirty="0" smtClean="0">
                <a:solidFill>
                  <a:srgbClr val="00FFFF"/>
                </a:solidFill>
              </a:rPr>
              <a:t> ê </a:t>
            </a:r>
            <a:r>
              <a:rPr lang="en-US" sz="4100" dirty="0" err="1" smtClean="0">
                <a:solidFill>
                  <a:srgbClr val="00FFFF"/>
                </a:solidFill>
              </a:rPr>
              <a:t>hok-im</a:t>
            </a:r>
            <a:r>
              <a:rPr lang="en-US" sz="4100" dirty="0" smtClean="0">
                <a:solidFill>
                  <a:srgbClr val="00FFFF"/>
                </a:solidFill>
              </a:rPr>
              <a:t>, </a:t>
            </a:r>
            <a:r>
              <a:rPr lang="en-US" sz="4100" dirty="0" err="1" smtClean="0">
                <a:solidFill>
                  <a:srgbClr val="00FFFF"/>
                </a:solidFill>
              </a:rPr>
              <a:t>i-hó</a:t>
            </a:r>
            <a:r>
              <a:rPr lang="en-US" sz="4100" dirty="0" smtClean="0">
                <a:solidFill>
                  <a:srgbClr val="00FFFF"/>
                </a:solidFill>
              </a:rPr>
              <a:t> </a:t>
            </a:r>
            <a:r>
              <a:rPr lang="en-US" sz="4100" dirty="0" err="1" smtClean="0">
                <a:solidFill>
                  <a:srgbClr val="00FFFF"/>
                </a:solidFill>
              </a:rPr>
              <a:t>ta̍k</a:t>
            </a:r>
            <a:r>
              <a:rPr lang="en-US" sz="4100" dirty="0" smtClean="0">
                <a:solidFill>
                  <a:srgbClr val="00FFFF"/>
                </a:solidFill>
              </a:rPr>
              <a:t> </a:t>
            </a:r>
            <a:r>
              <a:rPr lang="en-US" sz="4100" dirty="0" err="1" smtClean="0">
                <a:solidFill>
                  <a:srgbClr val="00FFFF"/>
                </a:solidFill>
              </a:rPr>
              <a:t>iūⁿ</a:t>
            </a:r>
            <a:r>
              <a:rPr lang="en-US" sz="4100" dirty="0" smtClean="0">
                <a:solidFill>
                  <a:srgbClr val="00FFFF"/>
                </a:solidFill>
              </a:rPr>
              <a:t> ê </a:t>
            </a:r>
            <a:r>
              <a:rPr lang="en-US" sz="4100" dirty="0" err="1" smtClean="0">
                <a:solidFill>
                  <a:srgbClr val="00FFFF"/>
                </a:solidFill>
              </a:rPr>
              <a:t>chèng-thâu</a:t>
            </a:r>
            <a:r>
              <a:rPr lang="en-US" sz="4100" dirty="0" smtClean="0">
                <a:solidFill>
                  <a:srgbClr val="00FFFF"/>
                </a:solidFill>
              </a:rPr>
              <a:t>, </a:t>
            </a:r>
            <a:r>
              <a:rPr lang="en-US" sz="4100" dirty="0" err="1" smtClean="0">
                <a:solidFill>
                  <a:srgbClr val="00FFFF"/>
                </a:solidFill>
              </a:rPr>
              <a:t>ta̍k</a:t>
            </a:r>
            <a:r>
              <a:rPr lang="en-US" sz="4100" dirty="0" smtClean="0">
                <a:solidFill>
                  <a:srgbClr val="00FFFF"/>
                </a:solidFill>
              </a:rPr>
              <a:t> </a:t>
            </a:r>
            <a:r>
              <a:rPr lang="en-US" sz="4100" dirty="0" err="1" smtClean="0">
                <a:solidFill>
                  <a:srgbClr val="00FFFF"/>
                </a:solidFill>
              </a:rPr>
              <a:t>iūⁿ</a:t>
            </a:r>
            <a:r>
              <a:rPr lang="en-US" sz="4100" dirty="0" smtClean="0">
                <a:solidFill>
                  <a:srgbClr val="00FFFF"/>
                </a:solidFill>
              </a:rPr>
              <a:t> ê pīⁿ-thiàⁿ.</a:t>
            </a:r>
            <a:r>
              <a:rPr lang="en-US" sz="4100" b="1" dirty="0" smtClean="0">
                <a:solidFill>
                  <a:srgbClr val="00FFFF"/>
                </a:solidFill>
              </a:rPr>
              <a:t>9:36</a:t>
            </a:r>
            <a:r>
              <a:rPr lang="en-US" sz="4100" dirty="0" smtClean="0">
                <a:solidFill>
                  <a:srgbClr val="00FFFF"/>
                </a:solidFill>
              </a:rPr>
              <a:t> I </a:t>
            </a:r>
            <a:r>
              <a:rPr lang="en-US" sz="4100" dirty="0" err="1" smtClean="0">
                <a:solidFill>
                  <a:srgbClr val="00FFFF"/>
                </a:solidFill>
              </a:rPr>
              <a:t>khòaⁿ-kìⁿ</a:t>
            </a:r>
            <a:r>
              <a:rPr lang="en-US" sz="4100" dirty="0" smtClean="0">
                <a:solidFill>
                  <a:srgbClr val="00FFFF"/>
                </a:solidFill>
              </a:rPr>
              <a:t> </a:t>
            </a:r>
            <a:r>
              <a:rPr lang="en-US" sz="4100" dirty="0" err="1" smtClean="0">
                <a:solidFill>
                  <a:srgbClr val="00FFFF"/>
                </a:solidFill>
              </a:rPr>
              <a:t>hiah</a:t>
            </a:r>
            <a:r>
              <a:rPr lang="en-US" sz="4100" dirty="0" smtClean="0">
                <a:solidFill>
                  <a:srgbClr val="00FFFF"/>
                </a:solidFill>
              </a:rPr>
              <a:t> ê </a:t>
            </a:r>
            <a:r>
              <a:rPr lang="en-US" sz="4100" dirty="0" err="1" smtClean="0">
                <a:solidFill>
                  <a:srgbClr val="00FFFF"/>
                </a:solidFill>
              </a:rPr>
              <a:t>chèng</a:t>
            </a:r>
            <a:r>
              <a:rPr lang="en-US" sz="4100" dirty="0" smtClean="0">
                <a:solidFill>
                  <a:srgbClr val="00FFFF"/>
                </a:solidFill>
              </a:rPr>
              <a:t> </a:t>
            </a:r>
            <a:r>
              <a:rPr lang="en-US" sz="4100" dirty="0" err="1" smtClean="0">
                <a:solidFill>
                  <a:srgbClr val="00FFFF"/>
                </a:solidFill>
              </a:rPr>
              <a:t>lâng</a:t>
            </a:r>
            <a:r>
              <a:rPr lang="en-US" sz="4100" dirty="0" smtClean="0">
                <a:solidFill>
                  <a:srgbClr val="00FFFF"/>
                </a:solidFill>
              </a:rPr>
              <a:t>, </a:t>
            </a:r>
            <a:r>
              <a:rPr lang="en-US" sz="4100" dirty="0" err="1" smtClean="0">
                <a:solidFill>
                  <a:srgbClr val="00FFFF"/>
                </a:solidFill>
              </a:rPr>
              <a:t>chiū</a:t>
            </a:r>
            <a:r>
              <a:rPr lang="en-US" sz="4100" dirty="0" smtClean="0">
                <a:solidFill>
                  <a:srgbClr val="00FFFF"/>
                </a:solidFill>
              </a:rPr>
              <a:t> </a:t>
            </a:r>
            <a:r>
              <a:rPr lang="en-US" sz="4100" dirty="0" err="1" smtClean="0">
                <a:solidFill>
                  <a:srgbClr val="00FFFF"/>
                </a:solidFill>
              </a:rPr>
              <a:t>khó-lîn</a:t>
            </a:r>
            <a:r>
              <a:rPr lang="en-US" sz="4100" dirty="0" smtClean="0">
                <a:solidFill>
                  <a:srgbClr val="00FFFF"/>
                </a:solidFill>
              </a:rPr>
              <a:t> in; in-</a:t>
            </a:r>
            <a:r>
              <a:rPr lang="en-US" sz="4100" dirty="0" err="1" smtClean="0">
                <a:solidFill>
                  <a:srgbClr val="00FFFF"/>
                </a:solidFill>
              </a:rPr>
              <a:t>ūi</a:t>
            </a:r>
            <a:r>
              <a:rPr lang="en-US" sz="4100" dirty="0" smtClean="0">
                <a:solidFill>
                  <a:srgbClr val="00FFFF"/>
                </a:solidFill>
              </a:rPr>
              <a:t> in </a:t>
            </a:r>
            <a:r>
              <a:rPr lang="en-US" sz="4100" dirty="0" err="1" smtClean="0">
                <a:solidFill>
                  <a:srgbClr val="00FFFF"/>
                </a:solidFill>
              </a:rPr>
              <a:t>khùn-khó</a:t>
            </a:r>
            <a:r>
              <a:rPr lang="en-US" sz="4100" dirty="0" smtClean="0">
                <a:solidFill>
                  <a:srgbClr val="00FFFF"/>
                </a:solidFill>
              </a:rPr>
              <a:t>͘ </a:t>
            </a:r>
            <a:r>
              <a:rPr lang="en-US" sz="4100" dirty="0" err="1" smtClean="0">
                <a:solidFill>
                  <a:srgbClr val="00FFFF"/>
                </a:solidFill>
              </a:rPr>
              <a:t>sì-sòaⁿ</a:t>
            </a:r>
            <a:r>
              <a:rPr lang="en-US" sz="4100" dirty="0" smtClean="0">
                <a:solidFill>
                  <a:srgbClr val="00FFFF"/>
                </a:solidFill>
              </a:rPr>
              <a:t>, </a:t>
            </a:r>
            <a:r>
              <a:rPr lang="en-US" sz="4100" dirty="0" err="1" smtClean="0">
                <a:solidFill>
                  <a:srgbClr val="00FFFF"/>
                </a:solidFill>
              </a:rPr>
              <a:t>chhin-chhiūⁿ</a:t>
            </a:r>
            <a:r>
              <a:rPr lang="en-US" sz="4100" dirty="0" smtClean="0">
                <a:solidFill>
                  <a:srgbClr val="00FFFF"/>
                </a:solidFill>
              </a:rPr>
              <a:t> </a:t>
            </a:r>
            <a:r>
              <a:rPr lang="en-US" sz="4100" dirty="0" err="1" smtClean="0">
                <a:solidFill>
                  <a:srgbClr val="00FFFF"/>
                </a:solidFill>
              </a:rPr>
              <a:t>iûⁿ</a:t>
            </a:r>
            <a:r>
              <a:rPr lang="en-US" sz="4100" dirty="0" smtClean="0">
                <a:solidFill>
                  <a:srgbClr val="00FFFF"/>
                </a:solidFill>
              </a:rPr>
              <a:t> </a:t>
            </a:r>
            <a:r>
              <a:rPr lang="en-US" sz="4100" dirty="0" err="1" smtClean="0">
                <a:solidFill>
                  <a:srgbClr val="00FFFF"/>
                </a:solidFill>
              </a:rPr>
              <a:t>bô</a:t>
            </a:r>
            <a:r>
              <a:rPr lang="en-US" sz="4100" dirty="0" smtClean="0">
                <a:solidFill>
                  <a:srgbClr val="00FFFF"/>
                </a:solidFill>
              </a:rPr>
              <a:t> </a:t>
            </a:r>
            <a:r>
              <a:rPr lang="en-US" sz="4100" dirty="0" err="1" smtClean="0">
                <a:solidFill>
                  <a:srgbClr val="00FFFF"/>
                </a:solidFill>
              </a:rPr>
              <a:t>bo̍k-chiá</a:t>
            </a:r>
            <a:r>
              <a:rPr lang="en-US" sz="4100" dirty="0" smtClean="0">
                <a:solidFill>
                  <a:srgbClr val="00FFFF"/>
                </a:solidFill>
              </a:rPr>
              <a:t>.</a:t>
            </a:r>
          </a:p>
          <a:p>
            <a:pPr>
              <a:buNone/>
            </a:pPr>
            <a:endParaRPr lang="en-US" sz="80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14600" y="5638800"/>
            <a:ext cx="1066800" cy="838200"/>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教訓</a:t>
            </a:r>
            <a:endParaRPr lang="en-US" sz="2800" dirty="0"/>
          </a:p>
        </p:txBody>
      </p:sp>
      <p:sp>
        <p:nvSpPr>
          <p:cNvPr id="9" name="Rectangle 8"/>
          <p:cNvSpPr/>
          <p:nvPr/>
        </p:nvSpPr>
        <p:spPr>
          <a:xfrm>
            <a:off x="3810000" y="5638800"/>
            <a:ext cx="1143000" cy="8382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FFFF00"/>
                </a:solidFill>
              </a:rPr>
              <a:t>宣福音</a:t>
            </a:r>
            <a:endParaRPr lang="en-US" sz="2400" dirty="0"/>
          </a:p>
        </p:txBody>
      </p:sp>
      <p:sp>
        <p:nvSpPr>
          <p:cNvPr id="10" name="Rectangle 9"/>
          <p:cNvSpPr/>
          <p:nvPr/>
        </p:nvSpPr>
        <p:spPr>
          <a:xfrm>
            <a:off x="5181600" y="5715000"/>
            <a:ext cx="1066800" cy="7620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醫治</a:t>
            </a:r>
            <a:endParaRPr lang="en-US" sz="2800" dirty="0"/>
          </a:p>
        </p:txBody>
      </p:sp>
      <p:sp>
        <p:nvSpPr>
          <p:cNvPr id="11" name="Heart 10"/>
          <p:cNvSpPr/>
          <p:nvPr/>
        </p:nvSpPr>
        <p:spPr>
          <a:xfrm>
            <a:off x="7315200" y="5410200"/>
            <a:ext cx="1371600" cy="11430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smtClean="0">
                <a:solidFill>
                  <a:srgbClr val="FFFF00"/>
                </a:solidFill>
              </a:rPr>
              <a:t>關懷</a:t>
            </a:r>
            <a:endParaRPr lang="en-US" sz="2400" dirty="0"/>
          </a:p>
        </p:txBody>
      </p:sp>
      <p:cxnSp>
        <p:nvCxnSpPr>
          <p:cNvPr id="13" name="Straight Arrow Connector 12"/>
          <p:cNvCxnSpPr/>
          <p:nvPr/>
        </p:nvCxnSpPr>
        <p:spPr>
          <a:xfrm>
            <a:off x="6477000" y="6019800"/>
            <a:ext cx="60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1000" y="5638800"/>
            <a:ext cx="914400" cy="914400"/>
          </a:xfrm>
          <a:prstGeom prst="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耶穌</a:t>
            </a:r>
            <a:endParaRPr lang="en-US" sz="2800" dirty="0"/>
          </a:p>
        </p:txBody>
      </p:sp>
      <p:cxnSp>
        <p:nvCxnSpPr>
          <p:cNvPr id="16" name="Straight Arrow Connector 15"/>
          <p:cNvCxnSpPr/>
          <p:nvPr/>
        </p:nvCxnSpPr>
        <p:spPr>
          <a:xfrm>
            <a:off x="1600200" y="6019800"/>
            <a:ext cx="60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579418" y="1371600"/>
            <a:ext cx="5791200" cy="335280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a:p>
            <a:pPr algn="ctr"/>
            <a:r>
              <a:rPr lang="en-US" sz="3200" b="1" dirty="0" smtClean="0"/>
              <a:t>腓 </a:t>
            </a:r>
            <a:r>
              <a:rPr lang="en-US" sz="3200" b="1" dirty="0"/>
              <a:t>2:5 </a:t>
            </a:r>
            <a:r>
              <a:rPr lang="zh-TW" altLang="en-US" sz="3200" b="1" dirty="0"/>
              <a:t>你們當以基督耶穌的心為心。</a:t>
            </a:r>
            <a:r>
              <a:rPr lang="en-US" sz="3200" b="1" dirty="0"/>
              <a:t>  . </a:t>
            </a:r>
            <a:r>
              <a:rPr lang="en-US" sz="3200" b="1" dirty="0">
                <a:solidFill>
                  <a:srgbClr val="00FFFF"/>
                </a:solidFill>
              </a:rPr>
              <a:t>2:5 </a:t>
            </a:r>
            <a:r>
              <a:rPr lang="en-US" sz="3200" b="1" dirty="0" err="1">
                <a:solidFill>
                  <a:srgbClr val="00FFFF"/>
                </a:solidFill>
              </a:rPr>
              <a:t>Lín</a:t>
            </a:r>
            <a:r>
              <a:rPr lang="en-US" sz="3200" b="1" dirty="0">
                <a:solidFill>
                  <a:srgbClr val="00FFFF"/>
                </a:solidFill>
              </a:rPr>
              <a:t> </a:t>
            </a:r>
            <a:r>
              <a:rPr lang="en-US" sz="3200" b="1" dirty="0" err="1">
                <a:solidFill>
                  <a:srgbClr val="00FFFF"/>
                </a:solidFill>
              </a:rPr>
              <a:t>tio̍h</a:t>
            </a:r>
            <a:r>
              <a:rPr lang="en-US" sz="3200" b="1" dirty="0">
                <a:solidFill>
                  <a:srgbClr val="00FFFF"/>
                </a:solidFill>
              </a:rPr>
              <a:t> ū Ki-</a:t>
            </a:r>
            <a:r>
              <a:rPr lang="en-US" sz="3200" b="1" dirty="0" err="1">
                <a:solidFill>
                  <a:srgbClr val="00FFFF"/>
                </a:solidFill>
              </a:rPr>
              <a:t>tok</a:t>
            </a:r>
            <a:r>
              <a:rPr lang="en-US" sz="3200" b="1" dirty="0">
                <a:solidFill>
                  <a:srgbClr val="00FFFF"/>
                </a:solidFill>
              </a:rPr>
              <a:t> </a:t>
            </a:r>
            <a:r>
              <a:rPr lang="en-US" sz="3200" b="1" dirty="0" err="1">
                <a:solidFill>
                  <a:srgbClr val="00FFFF"/>
                </a:solidFill>
              </a:rPr>
              <a:t>Iâ</a:t>
            </a:r>
            <a:r>
              <a:rPr lang="en-US" sz="3200" b="1" dirty="0">
                <a:solidFill>
                  <a:srgbClr val="00FFFF"/>
                </a:solidFill>
              </a:rPr>
              <a:t>-so͘ ê </a:t>
            </a:r>
            <a:r>
              <a:rPr lang="en-US" sz="3200" b="1" dirty="0" err="1">
                <a:solidFill>
                  <a:srgbClr val="00FFFF"/>
                </a:solidFill>
              </a:rPr>
              <a:t>sim</a:t>
            </a:r>
            <a:r>
              <a:rPr lang="en-US" sz="3200" b="1" dirty="0">
                <a:solidFill>
                  <a:srgbClr val="00FFFF"/>
                </a:solidFill>
              </a:rPr>
              <a:t> </a:t>
            </a:r>
            <a:r>
              <a:rPr lang="en-US" sz="3200" b="1" dirty="0" err="1">
                <a:solidFill>
                  <a:srgbClr val="00FFFF"/>
                </a:solidFill>
              </a:rPr>
              <a:t>chòe</a:t>
            </a:r>
            <a:r>
              <a:rPr lang="en-US" sz="3200" b="1" dirty="0">
                <a:solidFill>
                  <a:srgbClr val="00FFFF"/>
                </a:solidFill>
              </a:rPr>
              <a:t> </a:t>
            </a:r>
            <a:r>
              <a:rPr lang="en-US" sz="3200" b="1" dirty="0" err="1">
                <a:solidFill>
                  <a:srgbClr val="00FFFF"/>
                </a:solidFill>
              </a:rPr>
              <a:t>sim</a:t>
            </a:r>
            <a:r>
              <a:rPr lang="en-US" sz="3200" b="1" dirty="0">
                <a:solidFill>
                  <a:srgbClr val="00FFFF"/>
                </a:solidFill>
              </a:rPr>
              <a:t>;</a:t>
            </a:r>
            <a:r>
              <a:rPr lang="en-US" sz="3200" dirty="0"/>
              <a:t/>
            </a:r>
            <a:br>
              <a:rPr lang="en-US" sz="3200" dirty="0"/>
            </a:br>
            <a:endParaRPr lang="en-US" sz="3200" dirty="0"/>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trips(downRigh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533400" y="3200400"/>
            <a:ext cx="7772400" cy="1143000"/>
          </a:xfrm>
        </p:spPr>
        <p:txBody>
          <a:bodyPr/>
          <a:lstStyle/>
          <a:p>
            <a:r>
              <a:rPr lang="ja-JP" altLang="en-US" b="1" dirty="0">
                <a:solidFill>
                  <a:schemeClr val="bg1"/>
                </a:solidFill>
              </a:rPr>
              <a:t>同享同擔，</a:t>
            </a:r>
            <a:r>
              <a:rPr lang="zh-TW" altLang="en-US" b="1" dirty="0">
                <a:solidFill>
                  <a:schemeClr val="bg1"/>
                </a:solidFill>
              </a:rPr>
              <a:t>與主</a:t>
            </a:r>
            <a:r>
              <a:rPr lang="ja-JP" altLang="en-US" b="1" dirty="0">
                <a:solidFill>
                  <a:schemeClr val="bg1"/>
                </a:solidFill>
              </a:rPr>
              <a:t>同行</a:t>
            </a:r>
            <a:endParaRPr lang="en-US" b="1" dirty="0">
              <a:solidFill>
                <a:schemeClr val="bg1"/>
              </a:solidFill>
            </a:endParaRPr>
          </a:p>
        </p:txBody>
      </p:sp>
      <p:sp>
        <p:nvSpPr>
          <p:cNvPr id="151555" name="Rectangle 3"/>
          <p:cNvSpPr>
            <a:spLocks noGrp="1" noChangeArrowheads="1"/>
          </p:cNvSpPr>
          <p:nvPr>
            <p:ph type="body" idx="1"/>
          </p:nvPr>
        </p:nvSpPr>
        <p:spPr>
          <a:xfrm>
            <a:off x="0" y="152400"/>
            <a:ext cx="9144000" cy="6324600"/>
          </a:xfrm>
        </p:spPr>
        <p:txBody>
          <a:bodyPr/>
          <a:lstStyle/>
          <a:p>
            <a:pPr marL="0" indent="0">
              <a:buNone/>
            </a:pPr>
            <a:r>
              <a:rPr lang="en-US" altLang="zh-TW" sz="2400" b="1" dirty="0" smtClean="0">
                <a:solidFill>
                  <a:srgbClr val="FFFF00"/>
                </a:solidFill>
                <a:ea typeface="新細明體" pitchFamily="18" charset="-120"/>
              </a:rPr>
              <a:t> </a:t>
            </a:r>
            <a:endParaRPr lang="zh-TW" altLang="en-US" sz="2400" b="1" dirty="0">
              <a:solidFill>
                <a:srgbClr val="FFFF00"/>
              </a:solidFill>
              <a:ea typeface="新細明體" pitchFamily="18" charset="-120"/>
            </a:endParaRPr>
          </a:p>
          <a:p>
            <a:endParaRPr lang="en-US" dirty="0"/>
          </a:p>
        </p:txBody>
      </p:sp>
      <p:sp>
        <p:nvSpPr>
          <p:cNvPr id="4" name="Rectangle 3"/>
          <p:cNvSpPr/>
          <p:nvPr/>
        </p:nvSpPr>
        <p:spPr>
          <a:xfrm>
            <a:off x="2514600" y="4343400"/>
            <a:ext cx="3733800" cy="1676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rgbClr val="FFFF00"/>
                </a:solidFill>
              </a:rPr>
              <a:t>關懷的重要</a:t>
            </a:r>
            <a:endParaRPr lang="en-US" altLang="zh-TW" sz="3600" b="1" dirty="0" smtClean="0">
              <a:solidFill>
                <a:srgbClr val="FFFF00"/>
              </a:solidFill>
            </a:endParaRPr>
          </a:p>
          <a:p>
            <a:pPr algn="ctr"/>
            <a:r>
              <a:rPr lang="en-US" sz="3600" b="1" dirty="0" err="1" smtClean="0">
                <a:solidFill>
                  <a:srgbClr val="FFFF00"/>
                </a:solidFill>
              </a:rPr>
              <a:t>性與</a:t>
            </a:r>
            <a:r>
              <a:rPr lang="zh-TW" altLang="en-US" sz="3600" b="1" dirty="0" smtClean="0">
                <a:solidFill>
                  <a:srgbClr val="FFFF00"/>
                </a:solidFill>
              </a:rPr>
              <a:t>精神</a:t>
            </a:r>
            <a:r>
              <a:rPr lang="en-US" sz="3600" b="1" dirty="0" smtClean="0">
                <a:solidFill>
                  <a:srgbClr val="FFFF00"/>
                </a:solidFill>
              </a:rPr>
              <a:t> </a:t>
            </a:r>
            <a:r>
              <a:rPr lang="en-US" altLang="zh-TW" sz="3600" b="1" dirty="0" smtClean="0">
                <a:solidFill>
                  <a:srgbClr val="FFFF00"/>
                </a:solidFill>
              </a:rPr>
              <a:t> </a:t>
            </a:r>
            <a:endParaRPr lang="en-US" sz="3600" dirty="0">
              <a:solidFill>
                <a:srgbClr val="FFFF00"/>
              </a:solidFill>
            </a:endParaRPr>
          </a:p>
        </p:txBody>
      </p:sp>
    </p:spTree>
    <p:extLst>
      <p:ext uri="{BB962C8B-B14F-4D97-AF65-F5344CB8AC3E}">
        <p14:creationId xmlns:p14="http://schemas.microsoft.com/office/powerpoint/2010/main" val="30187767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en-US" altLang="zh-TW" sz="3200" b="1" dirty="0" smtClean="0">
                <a:solidFill>
                  <a:schemeClr val="bg1"/>
                </a:solidFill>
              </a:rPr>
              <a:t> </a:t>
            </a:r>
            <a:r>
              <a:rPr lang="zh-TW" altLang="en-US" sz="2800" b="1" dirty="0" smtClean="0">
                <a:solidFill>
                  <a:srgbClr val="FFFF00"/>
                </a:solidFill>
              </a:rPr>
              <a:t>同</a:t>
            </a:r>
            <a:r>
              <a:rPr lang="zh-TW" altLang="en-US" sz="2800" b="1" dirty="0">
                <a:solidFill>
                  <a:srgbClr val="FFFF00"/>
                </a:solidFill>
              </a:rPr>
              <a:t>享同</a:t>
            </a:r>
            <a:r>
              <a:rPr lang="zh-TW" altLang="en-US" sz="2800" b="1" dirty="0" smtClean="0">
                <a:solidFill>
                  <a:srgbClr val="FFFF00"/>
                </a:solidFill>
              </a:rPr>
              <a:t>擔</a:t>
            </a:r>
            <a:r>
              <a:rPr lang="en-US" altLang="ja-JP" sz="2800" b="1" dirty="0" smtClean="0">
                <a:solidFill>
                  <a:srgbClr val="FFFF00"/>
                </a:solidFill>
              </a:rPr>
              <a:t> :</a:t>
            </a:r>
            <a:r>
              <a:rPr lang="zh-TW" altLang="en-US" sz="2800" dirty="0">
                <a:solidFill>
                  <a:srgbClr val="FFFF00"/>
                </a:solidFill>
              </a:rPr>
              <a:t>抓住機會</a:t>
            </a:r>
            <a:endParaRPr lang="en-US" sz="28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altLang="zh-TW" sz="4300" b="1" dirty="0" smtClean="0">
                <a:solidFill>
                  <a:schemeClr val="bg1"/>
                </a:solidFill>
              </a:rPr>
              <a:t> </a:t>
            </a:r>
            <a:r>
              <a:rPr lang="en-US" sz="4400" b="1" dirty="0" smtClean="0">
                <a:solidFill>
                  <a:schemeClr val="bg1"/>
                </a:solidFill>
              </a:rPr>
              <a:t> </a:t>
            </a: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805" y="1676400"/>
            <a:ext cx="5949549" cy="3962400"/>
          </a:xfrm>
          <a:prstGeom prst="rect">
            <a:avLst/>
          </a:prstGeom>
          <a:solidFill>
            <a:schemeClr val="bg1"/>
          </a:solidFill>
          <a:ln w="38100">
            <a:solidFill>
              <a:schemeClr val="bg1"/>
            </a:solidFill>
            <a:miter lim="800000"/>
            <a:headEnd/>
            <a:tailEnd/>
          </a:ln>
          <a:effectLst/>
        </p:spPr>
      </p:pic>
      <p:sp>
        <p:nvSpPr>
          <p:cNvPr id="2" name="Rectangle 1"/>
          <p:cNvSpPr/>
          <p:nvPr/>
        </p:nvSpPr>
        <p:spPr>
          <a:xfrm>
            <a:off x="1752600" y="2197446"/>
            <a:ext cx="3962400" cy="2554545"/>
          </a:xfrm>
          <a:prstGeom prst="rect">
            <a:avLst/>
          </a:prstGeom>
        </p:spPr>
        <p:txBody>
          <a:bodyPr wrap="square">
            <a:spAutoFit/>
          </a:bodyPr>
          <a:lstStyle/>
          <a:p>
            <a:pPr algn="ctr"/>
            <a:r>
              <a:rPr lang="en-US" altLang="zh-TW" sz="2000" b="1" dirty="0" smtClean="0"/>
              <a:t> </a:t>
            </a:r>
          </a:p>
          <a:p>
            <a:pPr algn="ctr"/>
            <a:endParaRPr lang="en-US" altLang="zh-TW" sz="2000" b="1" dirty="0"/>
          </a:p>
          <a:p>
            <a:pPr algn="ctr"/>
            <a:r>
              <a:rPr lang="en-US" altLang="zh-TW" sz="2800" b="1" dirty="0" smtClean="0"/>
              <a:t>Be an extra-ordinary </a:t>
            </a:r>
            <a:r>
              <a:rPr lang="en-US" altLang="zh-TW" sz="2800" b="1" dirty="0" err="1" smtClean="0"/>
              <a:t>christians</a:t>
            </a:r>
            <a:r>
              <a:rPr lang="zh-TW" altLang="en-US" sz="2800" b="1" dirty="0" smtClean="0"/>
              <a:t> </a:t>
            </a:r>
            <a:r>
              <a:rPr lang="zh-TW" altLang="en-US" sz="2000" b="1" dirty="0" smtClean="0"/>
              <a:t>  </a:t>
            </a:r>
            <a:r>
              <a:rPr lang="en-US" altLang="zh-TW" sz="2000" b="1" dirty="0" smtClean="0"/>
              <a:t> </a:t>
            </a:r>
            <a:endParaRPr lang="en-US" altLang="zh-TW" sz="2000" b="1" dirty="0"/>
          </a:p>
          <a:p>
            <a:pPr algn="ctr"/>
            <a:r>
              <a:rPr lang="zh-TW" altLang="en-US" sz="3200" b="1" dirty="0">
                <a:solidFill>
                  <a:srgbClr val="FFFF00"/>
                </a:solidFill>
              </a:rPr>
              <a:t>成為 作一個</a:t>
            </a:r>
            <a:r>
              <a:rPr lang="en-US" sz="3200" b="1" dirty="0" smtClean="0">
                <a:solidFill>
                  <a:srgbClr val="FFFF00"/>
                </a:solidFill>
              </a:rPr>
              <a:t>美</a:t>
            </a:r>
          </a:p>
          <a:p>
            <a:pPr algn="ctr"/>
            <a:r>
              <a:rPr lang="zh-TW" altLang="en-US" sz="3200" b="1" dirty="0" smtClean="0">
                <a:solidFill>
                  <a:srgbClr val="FFFF00"/>
                </a:solidFill>
              </a:rPr>
              <a:t>好</a:t>
            </a:r>
            <a:r>
              <a:rPr lang="zh-TW" altLang="en-US" sz="3200" b="1" dirty="0">
                <a:solidFill>
                  <a:srgbClr val="FFFF00"/>
                </a:solidFill>
              </a:rPr>
              <a:t>的基督 徒</a:t>
            </a:r>
            <a:endParaRPr lang="en-US" sz="3200" b="1" dirty="0">
              <a:solidFill>
                <a:srgbClr val="FFFF00"/>
              </a:solidFill>
            </a:endParaRPr>
          </a:p>
        </p:txBody>
      </p:sp>
      <p:sp>
        <p:nvSpPr>
          <p:cNvPr id="4" name="Smiley Face 3"/>
          <p:cNvSpPr/>
          <p:nvPr/>
        </p:nvSpPr>
        <p:spPr>
          <a:xfrm>
            <a:off x="6096000" y="2197446"/>
            <a:ext cx="1676400" cy="1688754"/>
          </a:xfrm>
          <a:prstGeom prst="smileyFac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rgbClr val="FFFF00"/>
              </a:solidFill>
            </a:endParaRPr>
          </a:p>
          <a:p>
            <a:pPr algn="ctr"/>
            <a:r>
              <a:rPr lang="zh-TW" altLang="en-US" b="1" dirty="0" smtClean="0">
                <a:solidFill>
                  <a:srgbClr val="FFFF00"/>
                </a:solidFill>
              </a:rPr>
              <a:t>作</a:t>
            </a:r>
            <a:r>
              <a:rPr lang="zh-TW" altLang="en-US" b="1" dirty="0">
                <a:solidFill>
                  <a:srgbClr val="FFFF00"/>
                </a:solidFill>
              </a:rPr>
              <a:t>完全</a:t>
            </a:r>
            <a:r>
              <a:rPr lang="zh-TW" altLang="en-US" b="1" dirty="0" smtClean="0">
                <a:solidFill>
                  <a:srgbClr val="FFFF00"/>
                </a:solidFill>
              </a:rPr>
              <a:t>人</a:t>
            </a:r>
            <a:r>
              <a:rPr lang="en-US" altLang="zh-TW" b="1" dirty="0" smtClean="0">
                <a:solidFill>
                  <a:srgbClr val="FFFF00"/>
                </a:solidFill>
              </a:rPr>
              <a:t>?</a:t>
            </a:r>
            <a:endParaRPr lang="en-US" dirty="0"/>
          </a:p>
        </p:txBody>
      </p:sp>
    </p:spTree>
    <p:extLst>
      <p:ext uri="{BB962C8B-B14F-4D97-AF65-F5344CB8AC3E}">
        <p14:creationId xmlns:p14="http://schemas.microsoft.com/office/powerpoint/2010/main" val="32929641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838200"/>
            <a:ext cx="8839200" cy="58674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1066800"/>
            <a:ext cx="7620000" cy="9906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關懷的重要</a:t>
            </a:r>
            <a:r>
              <a:rPr lang="en-US" sz="2800" b="1" dirty="0" err="1" smtClean="0">
                <a:solidFill>
                  <a:schemeClr val="bg1"/>
                </a:solidFill>
              </a:rPr>
              <a:t>性與</a:t>
            </a:r>
            <a:r>
              <a:rPr lang="zh-TW" altLang="en-US" sz="2800" b="1" dirty="0" smtClean="0">
                <a:solidFill>
                  <a:schemeClr val="bg1"/>
                </a:solidFill>
              </a:rPr>
              <a:t>精神</a:t>
            </a:r>
            <a:r>
              <a:rPr lang="en-US" sz="2800" b="1" dirty="0" smtClean="0">
                <a:solidFill>
                  <a:schemeClr val="bg1"/>
                </a:solidFill>
              </a:rPr>
              <a:t>, </a:t>
            </a:r>
            <a:r>
              <a:rPr lang="zh-TW" altLang="en-US" sz="2800" b="1" dirty="0" smtClean="0">
                <a:solidFill>
                  <a:schemeClr val="bg1"/>
                </a:solidFill>
              </a:rPr>
              <a:t>基督徒</a:t>
            </a:r>
            <a:r>
              <a:rPr lang="en-US" sz="2800" b="1" dirty="0" smtClean="0">
                <a:solidFill>
                  <a:schemeClr val="bg1"/>
                </a:solidFill>
              </a:rPr>
              <a:t>與</a:t>
            </a:r>
            <a:r>
              <a:rPr lang="zh-TW" altLang="en-US" sz="2800" b="1" dirty="0" smtClean="0">
                <a:solidFill>
                  <a:schemeClr val="bg1"/>
                </a:solidFill>
              </a:rPr>
              <a:t>教會必有的事工</a:t>
            </a:r>
            <a:endParaRPr lang="en-US" sz="2800" dirty="0">
              <a:solidFill>
                <a:srgbClr val="FFFF00"/>
              </a:solidFill>
            </a:endParaRPr>
          </a:p>
        </p:txBody>
      </p:sp>
      <p:sp>
        <p:nvSpPr>
          <p:cNvPr id="15" name="Smiley Face 14"/>
          <p:cNvSpPr/>
          <p:nvPr/>
        </p:nvSpPr>
        <p:spPr>
          <a:xfrm>
            <a:off x="304800" y="2133600"/>
            <a:ext cx="1905000" cy="1752600"/>
          </a:xfrm>
          <a:prstGeom prst="smileyFac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smtClean="0">
              <a:solidFill>
                <a:schemeClr val="bg1"/>
              </a:solidFill>
            </a:endParaRPr>
          </a:p>
          <a:p>
            <a:pPr algn="ctr"/>
            <a:r>
              <a:rPr lang="zh-TW" altLang="en-US" sz="2800" b="1" dirty="0" smtClean="0">
                <a:solidFill>
                  <a:srgbClr val="FFFF00"/>
                </a:solidFill>
              </a:rPr>
              <a:t>人</a:t>
            </a:r>
            <a:r>
              <a:rPr lang="en-US" altLang="zh-TW" sz="2800" dirty="0" smtClean="0"/>
              <a:t>:</a:t>
            </a:r>
            <a:r>
              <a:rPr lang="ja-JP" altLang="en-US" sz="2800" b="1" smtClean="0">
                <a:solidFill>
                  <a:schemeClr val="bg1"/>
                </a:solidFill>
              </a:rPr>
              <a:t>強</a:t>
            </a:r>
            <a:r>
              <a:rPr kumimoji="0" lang="zh-TW" altLang="en-US" sz="2800" b="1" i="0" u="none" strike="noStrike" cap="none" normalizeH="0" baseline="0" dirty="0" smtClean="0">
                <a:ln>
                  <a:noFill/>
                </a:ln>
                <a:solidFill>
                  <a:schemeClr val="bg1"/>
                </a:solidFill>
                <a:effectLst/>
                <a:latin typeface="Courier New" pitchFamily="49" charset="0"/>
                <a:ea typeface="MingLiU" pitchFamily="49" charset="-120"/>
              </a:rPr>
              <a:t>者</a:t>
            </a:r>
            <a:endParaRPr lang="en-US" sz="2800" b="1" dirty="0">
              <a:solidFill>
                <a:schemeClr val="bg1"/>
              </a:solidFill>
            </a:endParaRPr>
          </a:p>
        </p:txBody>
      </p:sp>
      <p:sp>
        <p:nvSpPr>
          <p:cNvPr id="17" name="Smiley Face 16"/>
          <p:cNvSpPr/>
          <p:nvPr/>
        </p:nvSpPr>
        <p:spPr>
          <a:xfrm>
            <a:off x="4572000" y="2362200"/>
            <a:ext cx="1524000" cy="1447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schemeClr val="bg1"/>
              </a:solidFill>
            </a:endParaRPr>
          </a:p>
          <a:p>
            <a:pPr algn="ctr"/>
            <a:r>
              <a:rPr lang="zh-TW" altLang="en-US" sz="2000" b="1" dirty="0" smtClean="0">
                <a:solidFill>
                  <a:srgbClr val="FFFF00"/>
                </a:solidFill>
              </a:rPr>
              <a:t>人</a:t>
            </a:r>
            <a:r>
              <a:rPr lang="en-US" altLang="zh-TW" sz="2000" b="1" dirty="0" smtClean="0">
                <a:solidFill>
                  <a:srgbClr val="FFFF00"/>
                </a:solidFill>
              </a:rPr>
              <a:t>:</a:t>
            </a:r>
            <a:r>
              <a:rPr lang="en-US" altLang="zh-TW" sz="2000" b="1" dirty="0" smtClean="0"/>
              <a:t> </a:t>
            </a:r>
            <a:r>
              <a:rPr lang="ja-JP" altLang="en-US" sz="2000" b="1" smtClean="0">
                <a:solidFill>
                  <a:schemeClr val="bg1"/>
                </a:solidFill>
              </a:rPr>
              <a:t>弱</a:t>
            </a:r>
            <a:r>
              <a:rPr kumimoji="0" lang="zh-TW" altLang="en-US" sz="2000" b="1" i="0" u="none" strike="noStrike" cap="none" normalizeH="0" baseline="0" dirty="0" smtClean="0">
                <a:ln>
                  <a:noFill/>
                </a:ln>
                <a:solidFill>
                  <a:schemeClr val="bg1"/>
                </a:solidFill>
                <a:effectLst/>
                <a:latin typeface="Courier New" pitchFamily="49" charset="0"/>
                <a:ea typeface="MingLiU" pitchFamily="49" charset="-120"/>
              </a:rPr>
              <a:t>者</a:t>
            </a:r>
            <a:endParaRPr lang="en-US" sz="2000" b="1" dirty="0">
              <a:solidFill>
                <a:schemeClr val="bg1"/>
              </a:solidFill>
            </a:endParaRPr>
          </a:p>
        </p:txBody>
      </p:sp>
      <p:cxnSp>
        <p:nvCxnSpPr>
          <p:cNvPr id="20" name="Straight Arrow Connector 19"/>
          <p:cNvCxnSpPr/>
          <p:nvPr/>
        </p:nvCxnSpPr>
        <p:spPr>
          <a:xfrm>
            <a:off x="2362200" y="2971800"/>
            <a:ext cx="21336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43200" y="2209800"/>
            <a:ext cx="1005403" cy="584775"/>
          </a:xfrm>
          <a:prstGeom prst="rect">
            <a:avLst/>
          </a:prstGeom>
          <a:noFill/>
        </p:spPr>
        <p:txBody>
          <a:bodyPr wrap="none" rtlCol="0">
            <a:spAutoFit/>
          </a:bodyPr>
          <a:lstStyle/>
          <a:p>
            <a:r>
              <a:rPr lang="ja-JP" altLang="en-US" sz="3200" b="1" smtClean="0">
                <a:solidFill>
                  <a:srgbClr val="FFFF00"/>
                </a:solidFill>
              </a:rPr>
              <a:t>關懷</a:t>
            </a:r>
            <a:endParaRPr lang="en-US" sz="3200" b="1" dirty="0"/>
          </a:p>
        </p:txBody>
      </p:sp>
      <p:sp>
        <p:nvSpPr>
          <p:cNvPr id="23" name="Heart 22"/>
          <p:cNvSpPr/>
          <p:nvPr/>
        </p:nvSpPr>
        <p:spPr>
          <a:xfrm>
            <a:off x="2438400" y="3124200"/>
            <a:ext cx="914400" cy="9144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愛</a:t>
            </a:r>
            <a:endParaRPr lang="en-US" sz="2800" b="1" dirty="0"/>
          </a:p>
        </p:txBody>
      </p:sp>
      <p:sp>
        <p:nvSpPr>
          <p:cNvPr id="25" name="TextBox 24"/>
          <p:cNvSpPr txBox="1"/>
          <p:nvPr/>
        </p:nvSpPr>
        <p:spPr>
          <a:xfrm>
            <a:off x="3429000" y="3200400"/>
            <a:ext cx="952505" cy="830997"/>
          </a:xfrm>
          <a:prstGeom prst="rect">
            <a:avLst/>
          </a:prstGeom>
          <a:noFill/>
        </p:spPr>
        <p:txBody>
          <a:bodyPr wrap="none" rtlCol="0">
            <a:spAutoFit/>
          </a:bodyPr>
          <a:lstStyle/>
          <a:p>
            <a:r>
              <a:rPr lang="ja-JP" altLang="en-US" sz="2400" b="1" smtClean="0">
                <a:solidFill>
                  <a:srgbClr val="FFFF00"/>
                </a:solidFill>
              </a:rPr>
              <a:t>幫助</a:t>
            </a:r>
            <a:r>
              <a:rPr lang="en-US" altLang="ja-JP" sz="2400" b="1" dirty="0" smtClean="0">
                <a:solidFill>
                  <a:srgbClr val="FFFF00"/>
                </a:solidFill>
              </a:rPr>
              <a:t>,</a:t>
            </a:r>
            <a:r>
              <a:rPr lang="ja-JP" altLang="en-US" sz="2400" b="1" smtClean="0">
                <a:solidFill>
                  <a:srgbClr val="FFFF00"/>
                </a:solidFill>
              </a:rPr>
              <a:t> </a:t>
            </a:r>
            <a:endParaRPr lang="en-US" altLang="ja-JP" sz="2400" b="1" dirty="0" smtClean="0">
              <a:solidFill>
                <a:srgbClr val="FFFF00"/>
              </a:solidFill>
            </a:endParaRPr>
          </a:p>
          <a:p>
            <a:r>
              <a:rPr lang="ja-JP" altLang="en-US" sz="2400" b="1" smtClean="0">
                <a:solidFill>
                  <a:srgbClr val="FFFF00"/>
                </a:solidFill>
              </a:rPr>
              <a:t>招待</a:t>
            </a:r>
            <a:endParaRPr lang="en-US" sz="2400" b="1" dirty="0">
              <a:solidFill>
                <a:srgbClr val="FFFF00"/>
              </a:solidFill>
            </a:endParaRPr>
          </a:p>
        </p:txBody>
      </p:sp>
      <p:sp>
        <p:nvSpPr>
          <p:cNvPr id="47" name="TextBox 46"/>
          <p:cNvSpPr txBox="1"/>
          <p:nvPr/>
        </p:nvSpPr>
        <p:spPr>
          <a:xfrm>
            <a:off x="6172200" y="2362200"/>
            <a:ext cx="277640" cy="584775"/>
          </a:xfrm>
          <a:prstGeom prst="rect">
            <a:avLst/>
          </a:prstGeom>
          <a:noFill/>
        </p:spPr>
        <p:txBody>
          <a:bodyPr wrap="none" rtlCol="0">
            <a:spAutoFit/>
          </a:bodyPr>
          <a:lstStyle/>
          <a:p>
            <a:r>
              <a:rPr lang="ja-JP" altLang="en-US" sz="3200" smtClean="0">
                <a:solidFill>
                  <a:srgbClr val="FFFF00"/>
                </a:solidFill>
              </a:rPr>
              <a:t> </a:t>
            </a:r>
            <a:endParaRPr lang="en-US" sz="3200" dirty="0">
              <a:solidFill>
                <a:srgbClr val="FFFF00"/>
              </a:solidFill>
            </a:endParaRPr>
          </a:p>
        </p:txBody>
      </p:sp>
      <p:cxnSp>
        <p:nvCxnSpPr>
          <p:cNvPr id="14" name="Straight Arrow Connector 13"/>
          <p:cNvCxnSpPr/>
          <p:nvPr/>
        </p:nvCxnSpPr>
        <p:spPr>
          <a:xfrm rot="5400000">
            <a:off x="2209800" y="4419600"/>
            <a:ext cx="914400" cy="60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57200" y="5562600"/>
            <a:ext cx="3048000" cy="8382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3600" b="1" dirty="0" err="1" smtClean="0">
                <a:solidFill>
                  <a:schemeClr val="bg1"/>
                </a:solidFill>
              </a:rPr>
              <a:t>約伯記</a:t>
            </a:r>
            <a:r>
              <a:rPr lang="en-US" sz="3600" b="1" dirty="0" smtClean="0">
                <a:solidFill>
                  <a:schemeClr val="bg1"/>
                </a:solidFill>
              </a:rPr>
              <a:t> 1:1-3</a:t>
            </a:r>
          </a:p>
        </p:txBody>
      </p:sp>
    </p:spTree>
    <p:extLst>
      <p:ext uri="{BB962C8B-B14F-4D97-AF65-F5344CB8AC3E}">
        <p14:creationId xmlns:p14="http://schemas.microsoft.com/office/powerpoint/2010/main" val="8872663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err="1" smtClean="0">
                <a:solidFill>
                  <a:schemeClr val="bg1"/>
                </a:solidFill>
              </a:rPr>
              <a:t>約伯記</a:t>
            </a:r>
            <a:r>
              <a:rPr lang="en-US" sz="3600" b="1" dirty="0">
                <a:solidFill>
                  <a:schemeClr val="bg1"/>
                </a:solidFill>
              </a:rPr>
              <a:t> </a:t>
            </a:r>
            <a:r>
              <a:rPr lang="en-US" sz="3600" dirty="0" smtClean="0">
                <a:solidFill>
                  <a:schemeClr val="bg1"/>
                </a:solidFill>
              </a:rPr>
              <a:t>1:2 </a:t>
            </a:r>
            <a:r>
              <a:rPr lang="zh-TW" altLang="en-US" sz="3600" dirty="0">
                <a:solidFill>
                  <a:schemeClr val="bg1"/>
                </a:solidFill>
              </a:rPr>
              <a:t>他生了七個兒子、三個女兒．</a:t>
            </a:r>
            <a:endParaRPr lang="en-US" sz="3600" dirty="0">
              <a:solidFill>
                <a:schemeClr val="bg1"/>
              </a:solidFill>
            </a:endParaRPr>
          </a:p>
          <a:p>
            <a:pPr marL="0" indent="0">
              <a:buNone/>
            </a:pPr>
            <a:r>
              <a:rPr lang="en-US" sz="3600" dirty="0" smtClean="0">
                <a:solidFill>
                  <a:schemeClr val="bg1"/>
                </a:solidFill>
              </a:rPr>
              <a:t>1:3 </a:t>
            </a:r>
            <a:r>
              <a:rPr lang="zh-TW" altLang="en-US" sz="3600" dirty="0">
                <a:solidFill>
                  <a:schemeClr val="bg1"/>
                </a:solidFill>
              </a:rPr>
              <a:t>他的家產有七千羊、三千駱駝、五百對牛、五百母驢、並有許多僕婢．這人在東方人中就</a:t>
            </a:r>
            <a:r>
              <a:rPr lang="zh-TW" altLang="en-US" sz="3600" dirty="0">
                <a:solidFill>
                  <a:srgbClr val="FFFF00"/>
                </a:solidFill>
              </a:rPr>
              <a:t>為至大</a:t>
            </a:r>
            <a:r>
              <a:rPr lang="zh-TW" altLang="en-US" sz="3600" dirty="0" smtClean="0">
                <a:solidFill>
                  <a:schemeClr val="bg1"/>
                </a:solidFill>
              </a:rPr>
              <a:t>。</a:t>
            </a:r>
            <a:r>
              <a:rPr lang="en-US" sz="3600" b="1" dirty="0">
                <a:solidFill>
                  <a:schemeClr val="bg1"/>
                </a:solidFill>
              </a:rPr>
              <a:t> </a:t>
            </a:r>
            <a:r>
              <a:rPr lang="en-US" sz="2600" b="1" dirty="0">
                <a:solidFill>
                  <a:srgbClr val="00FFFF"/>
                </a:solidFill>
              </a:rPr>
              <a:t>1:2</a:t>
            </a:r>
            <a:r>
              <a:rPr lang="en-US" sz="2600" dirty="0">
                <a:solidFill>
                  <a:srgbClr val="00FFFF"/>
                </a:solidFill>
              </a:rPr>
              <a:t> I </a:t>
            </a:r>
            <a:r>
              <a:rPr lang="en-US" sz="2600" dirty="0" err="1">
                <a:solidFill>
                  <a:srgbClr val="00FFFF"/>
                </a:solidFill>
              </a:rPr>
              <a:t>si</a:t>
            </a:r>
            <a:r>
              <a:rPr lang="en-US" sz="2600" dirty="0">
                <a:solidFill>
                  <a:srgbClr val="00FFFF"/>
                </a:solidFill>
              </a:rPr>
              <a:t>ⁿ chhit ê kiáⁿ, saⁿ ê cha-bó͘-</a:t>
            </a:r>
            <a:r>
              <a:rPr lang="en-US" sz="2600" dirty="0" smtClean="0">
                <a:solidFill>
                  <a:srgbClr val="00FFFF"/>
                </a:solidFill>
              </a:rPr>
              <a:t>kiáⁿ.</a:t>
            </a:r>
            <a:r>
              <a:rPr lang="en-US" sz="2600" b="1" dirty="0" smtClean="0">
                <a:solidFill>
                  <a:srgbClr val="00FFFF"/>
                </a:solidFill>
              </a:rPr>
              <a:t>1:3</a:t>
            </a:r>
            <a:r>
              <a:rPr lang="en-US" sz="2600" dirty="0" smtClean="0">
                <a:solidFill>
                  <a:srgbClr val="00FFFF"/>
                </a:solidFill>
              </a:rPr>
              <a:t> </a:t>
            </a:r>
            <a:r>
              <a:rPr lang="en-US" sz="2600" dirty="0">
                <a:solidFill>
                  <a:srgbClr val="00FFFF"/>
                </a:solidFill>
              </a:rPr>
              <a:t>I ê ke-gia̍p ū iûⁿ chhit-chheng, lo̍k-tô saⁿ-chheng, gû gō͘-pah tùi, lû-bú gō͘-pah chiah; iā ū chōe-chōe chhe-ēng ê lâng; án-ni chit-lâng tī tang-hng chèng-lâng ê tiong-kan sī chòe tē-it-tōa.</a:t>
            </a:r>
          </a:p>
          <a:p>
            <a:pPr>
              <a:buNone/>
            </a:pPr>
            <a:endParaRPr lang="en-US" altLang="zh-TW" sz="3600" dirty="0" smtClean="0">
              <a:solidFill>
                <a:schemeClr val="bg1"/>
              </a:solidFill>
            </a:endParaRPr>
          </a:p>
          <a:p>
            <a:pPr>
              <a:buNone/>
            </a:pPr>
            <a:r>
              <a:rPr lang="en-US" sz="3600" b="1" dirty="0" smtClean="0">
                <a:solidFill>
                  <a:srgbClr val="00FFFF"/>
                </a:solidFill>
              </a:rPr>
              <a:t> </a:t>
            </a:r>
            <a:endParaRPr lang="en-US" sz="3600" b="1" dirty="0" smtClean="0">
              <a:solidFill>
                <a:schemeClr val="bg1"/>
              </a:solidFill>
              <a:latin typeface="Calibri" pitchFamily="34" charset="0"/>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Smiley Face 5"/>
          <p:cNvSpPr/>
          <p:nvPr/>
        </p:nvSpPr>
        <p:spPr>
          <a:xfrm>
            <a:off x="5181600" y="4648200"/>
            <a:ext cx="1828800" cy="16002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solidFill>
                <a:prstClr val="white"/>
              </a:solidFill>
            </a:endParaRPr>
          </a:p>
          <a:p>
            <a:pPr algn="ctr"/>
            <a:r>
              <a:rPr lang="zh-TW" altLang="en-US" sz="2000" b="1" dirty="0">
                <a:solidFill>
                  <a:srgbClr val="FFFF00"/>
                </a:solidFill>
              </a:rPr>
              <a:t>為至</a:t>
            </a:r>
            <a:r>
              <a:rPr lang="zh-TW" altLang="en-US" sz="2000" b="1" dirty="0" smtClean="0">
                <a:solidFill>
                  <a:srgbClr val="FFFF00"/>
                </a:solidFill>
              </a:rPr>
              <a:t>大</a:t>
            </a:r>
            <a:r>
              <a:rPr lang="en-US" altLang="zh-TW" sz="2000" b="1" dirty="0">
                <a:solidFill>
                  <a:srgbClr val="FFFF00"/>
                </a:solidFill>
              </a:rPr>
              <a:t>!</a:t>
            </a:r>
            <a:endParaRPr lang="en-US" sz="2000" b="1" dirty="0">
              <a:solidFill>
                <a:srgbClr val="FFFF00"/>
              </a:solidFill>
            </a:endParaRPr>
          </a:p>
        </p:txBody>
      </p:sp>
      <p:sp>
        <p:nvSpPr>
          <p:cNvPr id="2" name="Rectangle 1"/>
          <p:cNvSpPr/>
          <p:nvPr/>
        </p:nvSpPr>
        <p:spPr>
          <a:xfrm>
            <a:off x="990600" y="4800600"/>
            <a:ext cx="2209800" cy="1295400"/>
          </a:xfrm>
          <a:prstGeom prst="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FF00"/>
                </a:solidFill>
              </a:rPr>
              <a:t>人</a:t>
            </a:r>
            <a:r>
              <a:rPr lang="ja-JP" altLang="en-US" sz="3200" b="1" dirty="0">
                <a:solidFill>
                  <a:srgbClr val="FFFF00"/>
                </a:solidFill>
              </a:rPr>
              <a:t>和</a:t>
            </a:r>
            <a:r>
              <a:rPr lang="zh-TW" altLang="en-US" sz="3200" b="1" dirty="0">
                <a:solidFill>
                  <a:srgbClr val="FFFF00"/>
                </a:solidFill>
              </a:rPr>
              <a:t>神</a:t>
            </a:r>
            <a:endParaRPr lang="en-US" altLang="zh-TW" sz="3200" b="1" dirty="0">
              <a:solidFill>
                <a:srgbClr val="FFFF00"/>
              </a:solidFill>
            </a:endParaRPr>
          </a:p>
          <a:p>
            <a:pPr algn="ctr"/>
            <a:r>
              <a:rPr lang="ja-JP" altLang="en-US" sz="3200" dirty="0">
                <a:solidFill>
                  <a:srgbClr val="FFFF00"/>
                </a:solidFill>
              </a:rPr>
              <a:t>的</a:t>
            </a:r>
            <a:r>
              <a:rPr lang="ja-JP" altLang="en-US" sz="3200" b="1" dirty="0">
                <a:solidFill>
                  <a:srgbClr val="FFFF00"/>
                </a:solidFill>
              </a:rPr>
              <a:t>關</a:t>
            </a:r>
            <a:r>
              <a:rPr lang="ja-JP" altLang="en-US" sz="3200" b="1" dirty="0" smtClean="0">
                <a:solidFill>
                  <a:srgbClr val="FFFF00"/>
                </a:solidFill>
              </a:rPr>
              <a:t>係</a:t>
            </a:r>
            <a:endParaRPr lang="en-US" sz="3200" dirty="0">
              <a:solidFill>
                <a:srgbClr val="FFFF00"/>
              </a:solidFill>
            </a:endParaRPr>
          </a:p>
        </p:txBody>
      </p:sp>
      <p:cxnSp>
        <p:nvCxnSpPr>
          <p:cNvPr id="7" name="Straight Arrow Connector 6"/>
          <p:cNvCxnSpPr/>
          <p:nvPr/>
        </p:nvCxnSpPr>
        <p:spPr>
          <a:xfrm>
            <a:off x="3886200" y="5448300"/>
            <a:ext cx="838200"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773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err="1" smtClean="0">
                <a:solidFill>
                  <a:schemeClr val="bg1"/>
                </a:solidFill>
              </a:rPr>
              <a:t>約伯記</a:t>
            </a:r>
            <a:endParaRPr lang="en-US" sz="3600" b="1" dirty="0" smtClean="0">
              <a:solidFill>
                <a:schemeClr val="bg1"/>
              </a:solidFill>
            </a:endParaRPr>
          </a:p>
          <a:p>
            <a:pPr>
              <a:buNone/>
            </a:pPr>
            <a:r>
              <a:rPr lang="en-US" sz="3600" dirty="0" smtClean="0">
                <a:solidFill>
                  <a:schemeClr val="bg1"/>
                </a:solidFill>
              </a:rPr>
              <a:t>1:1 </a:t>
            </a:r>
            <a:r>
              <a:rPr lang="zh-TW" altLang="en-US" sz="3600" dirty="0" smtClean="0">
                <a:solidFill>
                  <a:schemeClr val="bg1"/>
                </a:solidFill>
              </a:rPr>
              <a:t>烏斯地、有一個人名叫約伯．那人</a:t>
            </a:r>
            <a:r>
              <a:rPr lang="zh-TW" altLang="en-US" sz="3600" b="1" dirty="0" smtClean="0">
                <a:solidFill>
                  <a:srgbClr val="FFFF00"/>
                </a:solidFill>
              </a:rPr>
              <a:t>完全</a:t>
            </a:r>
            <a:r>
              <a:rPr lang="zh-TW" altLang="en-US" sz="3600" dirty="0" smtClean="0">
                <a:solidFill>
                  <a:schemeClr val="bg1"/>
                </a:solidFill>
              </a:rPr>
              <a:t>正直、敬畏　神、遠離惡事。</a:t>
            </a:r>
            <a:endParaRPr lang="en-US" altLang="zh-TW" sz="3600" dirty="0" smtClean="0">
              <a:solidFill>
                <a:schemeClr val="bg1"/>
              </a:solidFill>
            </a:endParaRPr>
          </a:p>
          <a:p>
            <a:pPr>
              <a:buNone/>
            </a:pPr>
            <a:r>
              <a:rPr lang="en-US" sz="3600" b="1" dirty="0" smtClean="0">
                <a:solidFill>
                  <a:srgbClr val="00FFFF"/>
                </a:solidFill>
              </a:rPr>
              <a:t>1:1</a:t>
            </a:r>
            <a:r>
              <a:rPr lang="en-US" sz="3600" dirty="0" smtClean="0">
                <a:solidFill>
                  <a:srgbClr val="00FFFF"/>
                </a:solidFill>
              </a:rPr>
              <a:t> </a:t>
            </a:r>
            <a:r>
              <a:rPr lang="en-US" sz="3600" dirty="0" err="1" smtClean="0">
                <a:solidFill>
                  <a:srgbClr val="00FFFF"/>
                </a:solidFill>
              </a:rPr>
              <a:t>Ou-su</a:t>
            </a:r>
            <a:r>
              <a:rPr lang="en-US" sz="3600" dirty="0" smtClean="0">
                <a:solidFill>
                  <a:srgbClr val="00FFFF"/>
                </a:solidFill>
              </a:rPr>
              <a:t> ê </a:t>
            </a:r>
            <a:r>
              <a:rPr lang="en-US" sz="3600" dirty="0" err="1" smtClean="0">
                <a:solidFill>
                  <a:srgbClr val="00FFFF"/>
                </a:solidFill>
              </a:rPr>
              <a:t>tōe</a:t>
            </a:r>
            <a:r>
              <a:rPr lang="en-US" sz="3600" dirty="0" smtClean="0">
                <a:solidFill>
                  <a:srgbClr val="00FFFF"/>
                </a:solidFill>
              </a:rPr>
              <a:t> bat ū </a:t>
            </a:r>
            <a:r>
              <a:rPr lang="en-US" sz="3600" dirty="0" err="1" smtClean="0">
                <a:solidFill>
                  <a:srgbClr val="00FFFF"/>
                </a:solidFill>
              </a:rPr>
              <a:t>chi̍t-lâng</a:t>
            </a:r>
            <a:r>
              <a:rPr lang="en-US" sz="3600" dirty="0" smtClean="0">
                <a:solidFill>
                  <a:srgbClr val="00FFFF"/>
                </a:solidFill>
              </a:rPr>
              <a:t> </a:t>
            </a:r>
            <a:r>
              <a:rPr lang="en-US" sz="3600" dirty="0" err="1" smtClean="0">
                <a:solidFill>
                  <a:srgbClr val="00FFFF"/>
                </a:solidFill>
              </a:rPr>
              <a:t>miâ-kiò</a:t>
            </a:r>
            <a:r>
              <a:rPr lang="en-US" sz="3600" dirty="0" smtClean="0">
                <a:solidFill>
                  <a:srgbClr val="00FFFF"/>
                </a:solidFill>
              </a:rPr>
              <a:t> </a:t>
            </a:r>
            <a:r>
              <a:rPr lang="en-US" sz="3600" dirty="0" err="1" smtClean="0">
                <a:solidFill>
                  <a:srgbClr val="00FFFF"/>
                </a:solidFill>
              </a:rPr>
              <a:t>Iok-pek</a:t>
            </a:r>
            <a:r>
              <a:rPr lang="en-US" sz="3600" dirty="0" smtClean="0">
                <a:solidFill>
                  <a:srgbClr val="00FFFF"/>
                </a:solidFill>
              </a:rPr>
              <a:t>, hit-</a:t>
            </a:r>
            <a:r>
              <a:rPr lang="en-US" sz="3600" dirty="0" err="1" smtClean="0">
                <a:solidFill>
                  <a:srgbClr val="00FFFF"/>
                </a:solidFill>
              </a:rPr>
              <a:t>lâng</a:t>
            </a:r>
            <a:r>
              <a:rPr lang="en-US" sz="3600" dirty="0" smtClean="0">
                <a:solidFill>
                  <a:srgbClr val="00FFFF"/>
                </a:solidFill>
              </a:rPr>
              <a:t> </a:t>
            </a:r>
            <a:r>
              <a:rPr lang="en-US" sz="3600" dirty="0" err="1" smtClean="0">
                <a:solidFill>
                  <a:srgbClr val="00FFFF"/>
                </a:solidFill>
              </a:rPr>
              <a:t>ôan-chôan</a:t>
            </a:r>
            <a:r>
              <a:rPr lang="en-US" sz="3600" dirty="0" smtClean="0">
                <a:solidFill>
                  <a:srgbClr val="00FFFF"/>
                </a:solidFill>
              </a:rPr>
              <a:t> </a:t>
            </a:r>
            <a:r>
              <a:rPr lang="en-US" sz="3600" dirty="0" err="1" smtClean="0">
                <a:solidFill>
                  <a:srgbClr val="00FFFF"/>
                </a:solidFill>
              </a:rPr>
              <a:t>koh</a:t>
            </a:r>
            <a:r>
              <a:rPr lang="en-US" sz="3600" dirty="0" smtClean="0">
                <a:solidFill>
                  <a:srgbClr val="00FFFF"/>
                </a:solidFill>
              </a:rPr>
              <a:t> </a:t>
            </a:r>
            <a:r>
              <a:rPr lang="en-US" sz="3600" dirty="0" err="1" smtClean="0">
                <a:solidFill>
                  <a:srgbClr val="00FFFF"/>
                </a:solidFill>
              </a:rPr>
              <a:t>chèng-ti̍t</a:t>
            </a:r>
            <a:r>
              <a:rPr lang="en-US" sz="3600" dirty="0" smtClean="0">
                <a:solidFill>
                  <a:srgbClr val="00FFFF"/>
                </a:solidFill>
              </a:rPr>
              <a:t>, </a:t>
            </a:r>
            <a:r>
              <a:rPr lang="en-US" sz="3600" dirty="0" err="1" smtClean="0">
                <a:solidFill>
                  <a:srgbClr val="00FFFF"/>
                </a:solidFill>
              </a:rPr>
              <a:t>kèng-ùi</a:t>
            </a:r>
            <a:r>
              <a:rPr lang="en-US" sz="3600" dirty="0" smtClean="0">
                <a:solidFill>
                  <a:srgbClr val="00FFFF"/>
                </a:solidFill>
              </a:rPr>
              <a:t> </a:t>
            </a:r>
            <a:r>
              <a:rPr lang="en-US" sz="3600" dirty="0" err="1" smtClean="0">
                <a:solidFill>
                  <a:srgbClr val="00FFFF"/>
                </a:solidFill>
              </a:rPr>
              <a:t>Siōng-tè</a:t>
            </a:r>
            <a:r>
              <a:rPr lang="en-US" sz="3600" dirty="0" smtClean="0">
                <a:solidFill>
                  <a:srgbClr val="00FFFF"/>
                </a:solidFill>
              </a:rPr>
              <a:t>, </a:t>
            </a:r>
            <a:r>
              <a:rPr lang="en-US" sz="3600" dirty="0" err="1" smtClean="0">
                <a:solidFill>
                  <a:srgbClr val="00FFFF"/>
                </a:solidFill>
              </a:rPr>
              <a:t>lī-khui</a:t>
            </a:r>
            <a:r>
              <a:rPr lang="en-US" sz="3600" dirty="0" smtClean="0">
                <a:solidFill>
                  <a:srgbClr val="00FFFF"/>
                </a:solidFill>
              </a:rPr>
              <a:t> </a:t>
            </a:r>
            <a:r>
              <a:rPr lang="en-US" sz="3600" dirty="0" err="1" smtClean="0">
                <a:solidFill>
                  <a:srgbClr val="00FFFF"/>
                </a:solidFill>
              </a:rPr>
              <a:t>chiah</a:t>
            </a:r>
            <a:r>
              <a:rPr lang="en-US" sz="3600" dirty="0" smtClean="0">
                <a:solidFill>
                  <a:srgbClr val="00FFFF"/>
                </a:solidFill>
              </a:rPr>
              <a:t> ê </a:t>
            </a:r>
            <a:r>
              <a:rPr lang="en-US" sz="3600" dirty="0" err="1" smtClean="0">
                <a:solidFill>
                  <a:srgbClr val="00FFFF"/>
                </a:solidFill>
              </a:rPr>
              <a:t>pháiⁿ</a:t>
            </a:r>
            <a:r>
              <a:rPr lang="en-US" sz="3600" dirty="0" smtClean="0">
                <a:solidFill>
                  <a:srgbClr val="00FFFF"/>
                </a:solidFill>
              </a:rPr>
              <a:t>.</a:t>
            </a:r>
            <a:r>
              <a:rPr lang="en-US" sz="3600" dirty="0" smtClean="0"/>
              <a:t/>
            </a:r>
            <a:br>
              <a:rPr lang="en-US" sz="3600" dirty="0" smtClean="0"/>
            </a:br>
            <a:endParaRPr lang="en-US" sz="3600" b="1" dirty="0" smtClean="0">
              <a:solidFill>
                <a:schemeClr val="bg1"/>
              </a:solidFill>
              <a:latin typeface="Calibri" pitchFamily="34" charset="0"/>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Smiley Face 5"/>
          <p:cNvSpPr/>
          <p:nvPr/>
        </p:nvSpPr>
        <p:spPr>
          <a:xfrm>
            <a:off x="4876800" y="4724400"/>
            <a:ext cx="1828800" cy="16002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solidFill>
                <a:schemeClr val="bg1"/>
              </a:solidFill>
            </a:endParaRPr>
          </a:p>
          <a:p>
            <a:pPr algn="ctr"/>
            <a:r>
              <a:rPr lang="zh-TW" altLang="en-US" sz="2400" b="1" dirty="0" smtClean="0">
                <a:solidFill>
                  <a:srgbClr val="FFFF00"/>
                </a:solidFill>
              </a:rPr>
              <a:t>完全 </a:t>
            </a:r>
            <a:r>
              <a:rPr lang="en-US" altLang="zh-TW" sz="2400" b="1" dirty="0">
                <a:solidFill>
                  <a:srgbClr val="FFFF00"/>
                </a:solidFill>
              </a:rPr>
              <a:t>!</a:t>
            </a:r>
            <a:endParaRPr lang="en-US" sz="2400" b="1" dirty="0">
              <a:solidFill>
                <a:srgbClr val="FFFF00"/>
              </a:solidFill>
            </a:endParaRPr>
          </a:p>
        </p:txBody>
      </p:sp>
      <p:sp>
        <p:nvSpPr>
          <p:cNvPr id="2" name="Rectangle 1"/>
          <p:cNvSpPr/>
          <p:nvPr/>
        </p:nvSpPr>
        <p:spPr>
          <a:xfrm>
            <a:off x="685800" y="4953000"/>
            <a:ext cx="2362200" cy="1219200"/>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200" b="1" dirty="0" smtClean="0">
              <a:solidFill>
                <a:srgbClr val="FFFF00"/>
              </a:solidFill>
            </a:endParaRPr>
          </a:p>
          <a:p>
            <a:pPr algn="ctr"/>
            <a:r>
              <a:rPr lang="zh-TW" altLang="en-US" sz="3200" b="1" dirty="0" smtClean="0">
                <a:solidFill>
                  <a:srgbClr val="FFFF00"/>
                </a:solidFill>
              </a:rPr>
              <a:t>人</a:t>
            </a:r>
            <a:r>
              <a:rPr lang="ja-JP" altLang="en-US" sz="3200" b="1" dirty="0">
                <a:solidFill>
                  <a:srgbClr val="FFFF00"/>
                </a:solidFill>
              </a:rPr>
              <a:t>和</a:t>
            </a:r>
            <a:r>
              <a:rPr lang="zh-TW" altLang="en-US" sz="3200" b="1" dirty="0" smtClean="0">
                <a:solidFill>
                  <a:srgbClr val="FFFF00"/>
                </a:solidFill>
              </a:rPr>
              <a:t>神</a:t>
            </a:r>
            <a:endParaRPr lang="en-US" altLang="zh-TW" sz="3200" b="1" dirty="0" smtClean="0">
              <a:solidFill>
                <a:srgbClr val="FFFF00"/>
              </a:solidFill>
            </a:endParaRPr>
          </a:p>
          <a:p>
            <a:pPr algn="ctr"/>
            <a:r>
              <a:rPr lang="ja-JP" altLang="en-US" sz="3200" dirty="0">
                <a:solidFill>
                  <a:srgbClr val="FFFF00"/>
                </a:solidFill>
              </a:rPr>
              <a:t>的</a:t>
            </a:r>
            <a:r>
              <a:rPr lang="ja-JP" altLang="en-US" sz="3200" b="1" dirty="0" smtClean="0">
                <a:solidFill>
                  <a:srgbClr val="FFFF00"/>
                </a:solidFill>
              </a:rPr>
              <a:t>關</a:t>
            </a:r>
            <a:r>
              <a:rPr lang="ja-JP" altLang="en-US" sz="3200" b="1" dirty="0">
                <a:solidFill>
                  <a:srgbClr val="FFFF00"/>
                </a:solidFill>
              </a:rPr>
              <a:t>係</a:t>
            </a:r>
            <a:endParaRPr lang="en-US" sz="3200" dirty="0">
              <a:solidFill>
                <a:srgbClr val="FFFF00"/>
              </a:solidFill>
            </a:endParaRPr>
          </a:p>
          <a:p>
            <a:pPr algn="ctr"/>
            <a:endParaRPr lang="en-US" altLang="zh-TW" sz="3200" b="1" dirty="0">
              <a:solidFill>
                <a:srgbClr val="FFFF00"/>
              </a:solidFill>
            </a:endParaRPr>
          </a:p>
        </p:txBody>
      </p:sp>
      <p:cxnSp>
        <p:nvCxnSpPr>
          <p:cNvPr id="7" name="Straight Arrow Connector 6"/>
          <p:cNvCxnSpPr/>
          <p:nvPr/>
        </p:nvCxnSpPr>
        <p:spPr>
          <a:xfrm>
            <a:off x="3733800" y="5524500"/>
            <a:ext cx="7620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92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err="1" smtClean="0">
                <a:solidFill>
                  <a:schemeClr val="bg1"/>
                </a:solidFill>
              </a:rPr>
              <a:t>約伯記</a:t>
            </a:r>
            <a:endParaRPr lang="en-US" sz="3600" b="1" dirty="0" smtClean="0">
              <a:solidFill>
                <a:schemeClr val="bg1"/>
              </a:solidFill>
            </a:endParaRPr>
          </a:p>
          <a:p>
            <a:pPr>
              <a:buNone/>
            </a:pPr>
            <a:r>
              <a:rPr lang="en-US" altLang="zh-TW" sz="3600" dirty="0" smtClean="0">
                <a:solidFill>
                  <a:schemeClr val="bg1"/>
                </a:solidFill>
              </a:rPr>
              <a:t> </a:t>
            </a:r>
            <a:r>
              <a:rPr lang="en-US" sz="3600" dirty="0" smtClean="0">
                <a:solidFill>
                  <a:schemeClr val="bg1"/>
                </a:solidFill>
              </a:rPr>
              <a:t>4:1 </a:t>
            </a:r>
            <a:r>
              <a:rPr lang="zh-TW" altLang="en-US" sz="3600" dirty="0" smtClean="0">
                <a:solidFill>
                  <a:schemeClr val="bg1"/>
                </a:solidFill>
              </a:rPr>
              <a:t>提幔人以利法回答說</a:t>
            </a:r>
            <a:endParaRPr lang="en-US" sz="3600" b="1" dirty="0" smtClean="0">
              <a:solidFill>
                <a:schemeClr val="bg1"/>
              </a:solidFill>
            </a:endParaRPr>
          </a:p>
          <a:p>
            <a:pPr>
              <a:buNone/>
            </a:pPr>
            <a:r>
              <a:rPr lang="en-US" sz="3600" b="1" dirty="0" smtClean="0">
                <a:solidFill>
                  <a:srgbClr val="FFFF00"/>
                </a:solidFill>
              </a:rPr>
              <a:t>4:3 </a:t>
            </a:r>
            <a:r>
              <a:rPr lang="zh-TW" altLang="en-US" sz="3600" b="1" dirty="0" smtClean="0">
                <a:solidFill>
                  <a:srgbClr val="FFFF00"/>
                </a:solidFill>
              </a:rPr>
              <a:t>你素來教導許多的人、又堅固軟弱的手。</a:t>
            </a:r>
            <a:endParaRPr lang="en-US" sz="3600" b="1" dirty="0" smtClean="0">
              <a:solidFill>
                <a:srgbClr val="FFFF00"/>
              </a:solidFill>
            </a:endParaRPr>
          </a:p>
          <a:p>
            <a:pPr>
              <a:buNone/>
            </a:pPr>
            <a:r>
              <a:rPr lang="en-US" sz="3600" b="1" dirty="0" smtClean="0">
                <a:solidFill>
                  <a:srgbClr val="FFFF00"/>
                </a:solidFill>
              </a:rPr>
              <a:t>4:4 </a:t>
            </a:r>
            <a:r>
              <a:rPr lang="zh-TW" altLang="en-US" sz="3600" b="1" dirty="0" smtClean="0">
                <a:solidFill>
                  <a:srgbClr val="FFFF00"/>
                </a:solidFill>
              </a:rPr>
              <a:t>你的言語曾扶助那將要跌倒的人．你又使軟弱的膝穩固。</a:t>
            </a:r>
            <a:endParaRPr lang="en-US" altLang="zh-TW" sz="3600" b="1" dirty="0" smtClean="0">
              <a:solidFill>
                <a:srgbClr val="FFFF00"/>
              </a:solidFill>
            </a:endParaRPr>
          </a:p>
          <a:p>
            <a:pPr>
              <a:buNone/>
            </a:pPr>
            <a:r>
              <a:rPr lang="en-US" sz="3600" b="1" dirty="0" smtClean="0">
                <a:solidFill>
                  <a:srgbClr val="00FFFF"/>
                </a:solidFill>
              </a:rPr>
              <a:t>4:1</a:t>
            </a:r>
            <a:r>
              <a:rPr lang="en-US" sz="3600" dirty="0" smtClean="0">
                <a:solidFill>
                  <a:srgbClr val="00FFFF"/>
                </a:solidFill>
              </a:rPr>
              <a:t> </a:t>
            </a:r>
            <a:r>
              <a:rPr lang="en-US" sz="3600" dirty="0" err="1" smtClean="0">
                <a:solidFill>
                  <a:srgbClr val="00FFFF"/>
                </a:solidFill>
              </a:rPr>
              <a:t>Thê-bān</a:t>
            </a:r>
            <a:r>
              <a:rPr lang="en-US" sz="3600" dirty="0" smtClean="0">
                <a:solidFill>
                  <a:srgbClr val="00FFFF"/>
                </a:solidFill>
              </a:rPr>
              <a:t> </a:t>
            </a:r>
            <a:r>
              <a:rPr lang="en-US" sz="3600" dirty="0" err="1" smtClean="0">
                <a:solidFill>
                  <a:srgbClr val="00FFFF"/>
                </a:solidFill>
              </a:rPr>
              <a:t>lâng</a:t>
            </a:r>
            <a:r>
              <a:rPr lang="en-US" sz="3600" dirty="0" smtClean="0">
                <a:solidFill>
                  <a:srgbClr val="00FFFF"/>
                </a:solidFill>
              </a:rPr>
              <a:t> Í-</a:t>
            </a:r>
            <a:r>
              <a:rPr lang="en-US" sz="3600" dirty="0" err="1" smtClean="0">
                <a:solidFill>
                  <a:srgbClr val="00FFFF"/>
                </a:solidFill>
              </a:rPr>
              <a:t>lī</a:t>
            </a:r>
            <a:r>
              <a:rPr lang="en-US" sz="3600" dirty="0" smtClean="0">
                <a:solidFill>
                  <a:srgbClr val="00FFFF"/>
                </a:solidFill>
              </a:rPr>
              <a:t>-</a:t>
            </a:r>
            <a:r>
              <a:rPr lang="en-US" sz="3600" dirty="0" err="1" smtClean="0">
                <a:solidFill>
                  <a:srgbClr val="00FFFF"/>
                </a:solidFill>
              </a:rPr>
              <a:t>hoat</a:t>
            </a:r>
            <a:r>
              <a:rPr lang="en-US" sz="3600" dirty="0" smtClean="0">
                <a:solidFill>
                  <a:srgbClr val="00FFFF"/>
                </a:solidFill>
              </a:rPr>
              <a:t> </a:t>
            </a:r>
            <a:r>
              <a:rPr lang="en-US" sz="3600" dirty="0" err="1" smtClean="0">
                <a:solidFill>
                  <a:srgbClr val="00FFFF"/>
                </a:solidFill>
              </a:rPr>
              <a:t>ìn</a:t>
            </a:r>
            <a:r>
              <a:rPr lang="en-US" sz="3600" dirty="0" smtClean="0">
                <a:solidFill>
                  <a:srgbClr val="00FFFF"/>
                </a:solidFill>
              </a:rPr>
              <a:t> </a:t>
            </a:r>
            <a:r>
              <a:rPr lang="en-US" sz="3600" dirty="0" err="1" smtClean="0">
                <a:solidFill>
                  <a:srgbClr val="00FFFF"/>
                </a:solidFill>
              </a:rPr>
              <a:t>kóng</a:t>
            </a:r>
            <a:endParaRPr lang="en-US" altLang="zh-TW" sz="3600" b="1" dirty="0" smtClean="0">
              <a:solidFill>
                <a:srgbClr val="00FFFF"/>
              </a:solidFill>
            </a:endParaRPr>
          </a:p>
          <a:p>
            <a:pPr>
              <a:buNone/>
            </a:pPr>
            <a:r>
              <a:rPr lang="en-US" sz="3600" b="1" dirty="0" smtClean="0">
                <a:solidFill>
                  <a:srgbClr val="00FFFF"/>
                </a:solidFill>
              </a:rPr>
              <a:t>4:3</a:t>
            </a:r>
            <a:r>
              <a:rPr lang="en-US" sz="3600" dirty="0" smtClean="0">
                <a:solidFill>
                  <a:srgbClr val="00FFFF"/>
                </a:solidFill>
              </a:rPr>
              <a:t> </a:t>
            </a:r>
            <a:r>
              <a:rPr lang="en-US" sz="3600" dirty="0" err="1" smtClean="0">
                <a:solidFill>
                  <a:srgbClr val="00FFFF"/>
                </a:solidFill>
              </a:rPr>
              <a:t>Khòaⁿ</a:t>
            </a:r>
            <a:r>
              <a:rPr lang="en-US" sz="3600" dirty="0" smtClean="0">
                <a:solidFill>
                  <a:srgbClr val="00FFFF"/>
                </a:solidFill>
              </a:rPr>
              <a:t> ah, </a:t>
            </a:r>
            <a:r>
              <a:rPr lang="en-US" sz="3600" dirty="0" err="1" smtClean="0">
                <a:solidFill>
                  <a:srgbClr val="00FFFF"/>
                </a:solidFill>
              </a:rPr>
              <a:t>lí</a:t>
            </a:r>
            <a:r>
              <a:rPr lang="en-US" sz="3600" dirty="0" smtClean="0">
                <a:solidFill>
                  <a:srgbClr val="00FFFF"/>
                </a:solidFill>
              </a:rPr>
              <a:t> bat </a:t>
            </a:r>
            <a:r>
              <a:rPr lang="en-US" sz="3600" dirty="0" err="1" smtClean="0">
                <a:solidFill>
                  <a:srgbClr val="00FFFF"/>
                </a:solidFill>
              </a:rPr>
              <a:t>kà-sī</a:t>
            </a:r>
            <a:r>
              <a:rPr lang="en-US" sz="3600" dirty="0" smtClean="0">
                <a:solidFill>
                  <a:srgbClr val="00FFFF"/>
                </a:solidFill>
              </a:rPr>
              <a:t> </a:t>
            </a:r>
            <a:r>
              <a:rPr lang="en-US" sz="3600" dirty="0" err="1" smtClean="0">
                <a:solidFill>
                  <a:srgbClr val="00FFFF"/>
                </a:solidFill>
              </a:rPr>
              <a:t>chōe-chōe</a:t>
            </a:r>
            <a:r>
              <a:rPr lang="en-US" sz="3600" dirty="0" smtClean="0">
                <a:solidFill>
                  <a:srgbClr val="00FFFF"/>
                </a:solidFill>
              </a:rPr>
              <a:t> </a:t>
            </a:r>
            <a:r>
              <a:rPr lang="en-US" sz="3600" dirty="0" err="1" smtClean="0">
                <a:solidFill>
                  <a:srgbClr val="00FFFF"/>
                </a:solidFill>
              </a:rPr>
              <a:t>lâng</a:t>
            </a:r>
            <a:r>
              <a:rPr lang="en-US" sz="3600" dirty="0" smtClean="0">
                <a:solidFill>
                  <a:srgbClr val="00FFFF"/>
                </a:solidFill>
              </a:rPr>
              <a:t>, </a:t>
            </a:r>
            <a:r>
              <a:rPr lang="en-US" sz="3600" dirty="0" err="1" smtClean="0">
                <a:solidFill>
                  <a:srgbClr val="00FFFF"/>
                </a:solidFill>
              </a:rPr>
              <a:t>Lóan-jio̍k</a:t>
            </a:r>
            <a:r>
              <a:rPr lang="en-US" sz="3600" dirty="0" smtClean="0">
                <a:solidFill>
                  <a:srgbClr val="00FFFF"/>
                </a:solidFill>
              </a:rPr>
              <a:t> ê </a:t>
            </a:r>
            <a:r>
              <a:rPr lang="en-US" sz="3600" dirty="0" err="1" smtClean="0">
                <a:solidFill>
                  <a:srgbClr val="00FFFF"/>
                </a:solidFill>
              </a:rPr>
              <a:t>chhiú</a:t>
            </a:r>
            <a:r>
              <a:rPr lang="en-US" sz="3600" dirty="0" smtClean="0">
                <a:solidFill>
                  <a:srgbClr val="00FFFF"/>
                </a:solidFill>
              </a:rPr>
              <a:t> </a:t>
            </a:r>
            <a:r>
              <a:rPr lang="en-US" sz="3600" dirty="0" err="1" smtClean="0">
                <a:solidFill>
                  <a:srgbClr val="00FFFF"/>
                </a:solidFill>
              </a:rPr>
              <a:t>lí</a:t>
            </a:r>
            <a:r>
              <a:rPr lang="en-US" sz="3600" dirty="0" smtClean="0">
                <a:solidFill>
                  <a:srgbClr val="00FFFF"/>
                </a:solidFill>
              </a:rPr>
              <a:t> </a:t>
            </a:r>
            <a:r>
              <a:rPr lang="en-US" sz="3600" dirty="0" err="1" smtClean="0">
                <a:solidFill>
                  <a:srgbClr val="00FFFF"/>
                </a:solidFill>
              </a:rPr>
              <a:t>iā</a:t>
            </a:r>
            <a:r>
              <a:rPr lang="en-US" sz="3600" dirty="0" smtClean="0">
                <a:solidFill>
                  <a:srgbClr val="00FFFF"/>
                </a:solidFill>
              </a:rPr>
              <a:t> </a:t>
            </a:r>
            <a:r>
              <a:rPr lang="en-US" sz="3600" dirty="0" err="1" smtClean="0">
                <a:solidFill>
                  <a:srgbClr val="00FFFF"/>
                </a:solidFill>
              </a:rPr>
              <a:t>hō</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giám-ngī</a:t>
            </a:r>
            <a:r>
              <a:rPr lang="en-US" sz="3600" dirty="0" smtClean="0">
                <a:solidFill>
                  <a:srgbClr val="00FFFF"/>
                </a:solidFill>
              </a:rPr>
              <a:t>.</a:t>
            </a:r>
            <a:br>
              <a:rPr lang="en-US" sz="3600" dirty="0" smtClean="0">
                <a:solidFill>
                  <a:srgbClr val="00FFFF"/>
                </a:solidFill>
              </a:rPr>
            </a:br>
            <a:r>
              <a:rPr lang="en-US" sz="3600" b="1" dirty="0" smtClean="0">
                <a:solidFill>
                  <a:srgbClr val="00FFFF"/>
                </a:solidFill>
              </a:rPr>
              <a:t>4:4</a:t>
            </a:r>
            <a:r>
              <a:rPr lang="en-US" sz="3600" dirty="0" smtClean="0">
                <a:solidFill>
                  <a:srgbClr val="00FFFF"/>
                </a:solidFill>
              </a:rPr>
              <a:t> </a:t>
            </a:r>
            <a:r>
              <a:rPr lang="en-US" sz="3600" dirty="0" err="1" smtClean="0">
                <a:solidFill>
                  <a:srgbClr val="00FFFF"/>
                </a:solidFill>
              </a:rPr>
              <a:t>Beh</a:t>
            </a:r>
            <a:r>
              <a:rPr lang="en-US" sz="3600" dirty="0" smtClean="0">
                <a:solidFill>
                  <a:srgbClr val="00FFFF"/>
                </a:solidFill>
              </a:rPr>
              <a:t> </a:t>
            </a:r>
            <a:r>
              <a:rPr lang="en-US" sz="3600" dirty="0" err="1" smtClean="0">
                <a:solidFill>
                  <a:srgbClr val="00FFFF"/>
                </a:solidFill>
              </a:rPr>
              <a:t>po̍ah</a:t>
            </a:r>
            <a:r>
              <a:rPr lang="en-US" sz="3600" dirty="0" smtClean="0">
                <a:solidFill>
                  <a:srgbClr val="00FFFF"/>
                </a:solidFill>
              </a:rPr>
              <a:t>-</a:t>
            </a:r>
            <a:r>
              <a:rPr lang="en-US" sz="3600" dirty="0" err="1" smtClean="0">
                <a:solidFill>
                  <a:srgbClr val="00FFFF"/>
                </a:solidFill>
              </a:rPr>
              <a:t>tó</a:t>
            </a:r>
            <a:r>
              <a:rPr lang="en-US" sz="3600" dirty="0" smtClean="0">
                <a:solidFill>
                  <a:srgbClr val="00FFFF"/>
                </a:solidFill>
              </a:rPr>
              <a:t>-ê, </a:t>
            </a:r>
            <a:r>
              <a:rPr lang="en-US" sz="3600" dirty="0" err="1" smtClean="0">
                <a:solidFill>
                  <a:srgbClr val="00FFFF"/>
                </a:solidFill>
              </a:rPr>
              <a:t>lí</a:t>
            </a:r>
            <a:r>
              <a:rPr lang="en-US" sz="3600" dirty="0" smtClean="0">
                <a:solidFill>
                  <a:srgbClr val="00FFFF"/>
                </a:solidFill>
              </a:rPr>
              <a:t> </a:t>
            </a:r>
            <a:r>
              <a:rPr lang="en-US" sz="3600" dirty="0" err="1" smtClean="0">
                <a:solidFill>
                  <a:srgbClr val="00FFFF"/>
                </a:solidFill>
              </a:rPr>
              <a:t>ēng</a:t>
            </a:r>
            <a:r>
              <a:rPr lang="en-US" sz="3600" dirty="0" smtClean="0">
                <a:solidFill>
                  <a:srgbClr val="00FFFF"/>
                </a:solidFill>
              </a:rPr>
              <a:t> </a:t>
            </a:r>
            <a:r>
              <a:rPr lang="en-US" sz="3600" dirty="0" err="1" smtClean="0">
                <a:solidFill>
                  <a:srgbClr val="00FFFF"/>
                </a:solidFill>
              </a:rPr>
              <a:t>ōe</a:t>
            </a:r>
            <a:r>
              <a:rPr lang="en-US" sz="3600" dirty="0" smtClean="0">
                <a:solidFill>
                  <a:srgbClr val="00FFFF"/>
                </a:solidFill>
              </a:rPr>
              <a:t> </a:t>
            </a:r>
            <a:r>
              <a:rPr lang="en-US" sz="3600" dirty="0" err="1" smtClean="0">
                <a:solidFill>
                  <a:srgbClr val="00FFFF"/>
                </a:solidFill>
              </a:rPr>
              <a:t>hû</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Kha</a:t>
            </a:r>
            <a:r>
              <a:rPr lang="en-US" sz="3600" dirty="0" smtClean="0">
                <a:solidFill>
                  <a:srgbClr val="00FFFF"/>
                </a:solidFill>
              </a:rPr>
              <a:t>-</a:t>
            </a:r>
            <a:r>
              <a:rPr lang="en-US" sz="3600" dirty="0" err="1" smtClean="0">
                <a:solidFill>
                  <a:srgbClr val="00FFFF"/>
                </a:solidFill>
              </a:rPr>
              <a:t>thâu</a:t>
            </a:r>
            <a:r>
              <a:rPr lang="en-US" sz="3600" dirty="0" smtClean="0">
                <a:solidFill>
                  <a:srgbClr val="00FFFF"/>
                </a:solidFill>
              </a:rPr>
              <a:t>-u </a:t>
            </a:r>
            <a:r>
              <a:rPr lang="en-US" sz="3600" dirty="0" err="1" smtClean="0">
                <a:solidFill>
                  <a:srgbClr val="00FFFF"/>
                </a:solidFill>
              </a:rPr>
              <a:t>sng</a:t>
            </a:r>
            <a:r>
              <a:rPr lang="en-US" sz="3600" dirty="0" smtClean="0">
                <a:solidFill>
                  <a:srgbClr val="00FFFF"/>
                </a:solidFill>
              </a:rPr>
              <a:t>-ń ê, </a:t>
            </a:r>
            <a:r>
              <a:rPr lang="en-US" sz="3600" dirty="0" err="1" smtClean="0">
                <a:solidFill>
                  <a:srgbClr val="00FFFF"/>
                </a:solidFill>
              </a:rPr>
              <a:t>lí</a:t>
            </a:r>
            <a:r>
              <a:rPr lang="en-US" sz="3600" dirty="0" smtClean="0">
                <a:solidFill>
                  <a:srgbClr val="00FFFF"/>
                </a:solidFill>
              </a:rPr>
              <a:t> </a:t>
            </a:r>
            <a:r>
              <a:rPr lang="en-US" sz="3600" dirty="0" err="1" smtClean="0">
                <a:solidFill>
                  <a:srgbClr val="00FFFF"/>
                </a:solidFill>
              </a:rPr>
              <a:t>hō</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ióng-kiāⁿ</a:t>
            </a:r>
            <a:r>
              <a:rPr lang="en-US" sz="3600" dirty="0" smtClean="0">
                <a:solidFill>
                  <a:srgbClr val="00FFFF"/>
                </a:solidFill>
              </a:rPr>
              <a:t>.</a:t>
            </a:r>
          </a:p>
          <a:p>
            <a:pPr>
              <a:buNone/>
            </a:pPr>
            <a:r>
              <a:rPr lang="en-US" sz="3600" dirty="0" smtClean="0"/>
              <a:t/>
            </a:r>
            <a:br>
              <a:rPr lang="en-US" sz="3600" dirty="0" smtClean="0"/>
            </a:br>
            <a:endParaRPr lang="en-US" sz="3600" b="1" dirty="0" smtClean="0">
              <a:solidFill>
                <a:schemeClr val="bg1"/>
              </a:solidFill>
              <a:latin typeface="Calibri" pitchFamily="34" charset="0"/>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Heart 5"/>
          <p:cNvSpPr/>
          <p:nvPr/>
        </p:nvSpPr>
        <p:spPr>
          <a:xfrm>
            <a:off x="6096000" y="5257800"/>
            <a:ext cx="1371600" cy="1295400"/>
          </a:xfrm>
          <a:prstGeom prst="hear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smtClean="0">
                <a:solidFill>
                  <a:srgbClr val="FFFF00"/>
                </a:solidFill>
              </a:rPr>
              <a:t>關懷</a:t>
            </a:r>
            <a:endParaRPr lang="en-US" sz="2800" b="1" dirty="0">
              <a:solidFill>
                <a:srgbClr val="FFFF00"/>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838200"/>
            <a:ext cx="8839200" cy="58674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1066800"/>
            <a:ext cx="7620000" cy="9906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關懷的重要</a:t>
            </a:r>
            <a:r>
              <a:rPr lang="en-US" sz="2800" b="1" dirty="0" err="1" smtClean="0">
                <a:solidFill>
                  <a:schemeClr val="bg1"/>
                </a:solidFill>
              </a:rPr>
              <a:t>性與</a:t>
            </a:r>
            <a:r>
              <a:rPr lang="zh-TW" altLang="en-US" sz="2800" b="1" dirty="0" smtClean="0">
                <a:solidFill>
                  <a:schemeClr val="bg1"/>
                </a:solidFill>
              </a:rPr>
              <a:t>精神</a:t>
            </a:r>
            <a:r>
              <a:rPr lang="en-US" sz="2800" b="1" dirty="0" smtClean="0">
                <a:solidFill>
                  <a:schemeClr val="bg1"/>
                </a:solidFill>
              </a:rPr>
              <a:t>, </a:t>
            </a:r>
            <a:r>
              <a:rPr lang="zh-TW" altLang="en-US" sz="2800" b="1" dirty="0" smtClean="0">
                <a:solidFill>
                  <a:schemeClr val="bg1"/>
                </a:solidFill>
              </a:rPr>
              <a:t>基督徒</a:t>
            </a:r>
            <a:r>
              <a:rPr lang="en-US" sz="2800" b="1" dirty="0" smtClean="0">
                <a:solidFill>
                  <a:schemeClr val="bg1"/>
                </a:solidFill>
              </a:rPr>
              <a:t>與</a:t>
            </a:r>
            <a:r>
              <a:rPr lang="zh-TW" altLang="en-US" sz="2800" b="1" dirty="0" smtClean="0">
                <a:solidFill>
                  <a:schemeClr val="bg1"/>
                </a:solidFill>
              </a:rPr>
              <a:t>教會必有的事工</a:t>
            </a:r>
            <a:endParaRPr lang="en-US" sz="2800" dirty="0">
              <a:solidFill>
                <a:srgbClr val="FFFF00"/>
              </a:solidFill>
            </a:endParaRPr>
          </a:p>
        </p:txBody>
      </p:sp>
      <p:sp>
        <p:nvSpPr>
          <p:cNvPr id="15" name="Smiley Face 14"/>
          <p:cNvSpPr/>
          <p:nvPr/>
        </p:nvSpPr>
        <p:spPr>
          <a:xfrm>
            <a:off x="304800" y="2133600"/>
            <a:ext cx="1905000" cy="1752600"/>
          </a:xfrm>
          <a:prstGeom prst="smileyFac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smtClean="0">
              <a:solidFill>
                <a:schemeClr val="bg1"/>
              </a:solidFill>
            </a:endParaRPr>
          </a:p>
          <a:p>
            <a:pPr algn="ctr"/>
            <a:r>
              <a:rPr lang="zh-TW" altLang="en-US" sz="2800" b="1" dirty="0" smtClean="0">
                <a:solidFill>
                  <a:srgbClr val="FFFF00"/>
                </a:solidFill>
              </a:rPr>
              <a:t>人</a:t>
            </a:r>
            <a:r>
              <a:rPr lang="en-US" altLang="zh-TW" sz="2800" dirty="0" smtClean="0"/>
              <a:t>:</a:t>
            </a:r>
            <a:r>
              <a:rPr lang="ja-JP" altLang="en-US" sz="2800" b="1" smtClean="0">
                <a:solidFill>
                  <a:schemeClr val="bg1"/>
                </a:solidFill>
              </a:rPr>
              <a:t>強</a:t>
            </a:r>
            <a:r>
              <a:rPr kumimoji="0" lang="zh-TW" altLang="en-US" sz="2800" b="1" i="0" u="none" strike="noStrike" cap="none" normalizeH="0" baseline="0" dirty="0" smtClean="0">
                <a:ln>
                  <a:noFill/>
                </a:ln>
                <a:solidFill>
                  <a:schemeClr val="bg1"/>
                </a:solidFill>
                <a:effectLst/>
                <a:latin typeface="Courier New" pitchFamily="49" charset="0"/>
                <a:ea typeface="MingLiU" pitchFamily="49" charset="-120"/>
              </a:rPr>
              <a:t>者</a:t>
            </a:r>
            <a:endParaRPr lang="en-US" sz="2800" b="1" dirty="0">
              <a:solidFill>
                <a:schemeClr val="bg1"/>
              </a:solidFill>
            </a:endParaRPr>
          </a:p>
        </p:txBody>
      </p:sp>
      <p:sp>
        <p:nvSpPr>
          <p:cNvPr id="17" name="Smiley Face 16"/>
          <p:cNvSpPr/>
          <p:nvPr/>
        </p:nvSpPr>
        <p:spPr>
          <a:xfrm>
            <a:off x="4572000" y="2362200"/>
            <a:ext cx="1524000" cy="1447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schemeClr val="bg1"/>
              </a:solidFill>
            </a:endParaRPr>
          </a:p>
          <a:p>
            <a:pPr algn="ctr"/>
            <a:r>
              <a:rPr lang="zh-TW" altLang="en-US" sz="2000" b="1" dirty="0" smtClean="0">
                <a:solidFill>
                  <a:srgbClr val="FFFF00"/>
                </a:solidFill>
              </a:rPr>
              <a:t>人</a:t>
            </a:r>
            <a:r>
              <a:rPr lang="en-US" altLang="zh-TW" sz="2000" b="1" dirty="0" smtClean="0">
                <a:solidFill>
                  <a:srgbClr val="FFFF00"/>
                </a:solidFill>
              </a:rPr>
              <a:t>:</a:t>
            </a:r>
            <a:r>
              <a:rPr lang="en-US" altLang="zh-TW" sz="2000" b="1" dirty="0" smtClean="0"/>
              <a:t> </a:t>
            </a:r>
            <a:r>
              <a:rPr lang="ja-JP" altLang="en-US" sz="2000" b="1" smtClean="0">
                <a:solidFill>
                  <a:schemeClr val="bg1"/>
                </a:solidFill>
              </a:rPr>
              <a:t>弱</a:t>
            </a:r>
            <a:r>
              <a:rPr kumimoji="0" lang="zh-TW" altLang="en-US" sz="2000" b="1" i="0" u="none" strike="noStrike" cap="none" normalizeH="0" baseline="0" dirty="0" smtClean="0">
                <a:ln>
                  <a:noFill/>
                </a:ln>
                <a:solidFill>
                  <a:schemeClr val="bg1"/>
                </a:solidFill>
                <a:effectLst/>
                <a:latin typeface="Courier New" pitchFamily="49" charset="0"/>
                <a:ea typeface="MingLiU" pitchFamily="49" charset="-120"/>
              </a:rPr>
              <a:t>者</a:t>
            </a:r>
            <a:endParaRPr lang="en-US" sz="2000" b="1" dirty="0">
              <a:solidFill>
                <a:schemeClr val="bg1"/>
              </a:solidFill>
            </a:endParaRPr>
          </a:p>
        </p:txBody>
      </p:sp>
      <p:cxnSp>
        <p:nvCxnSpPr>
          <p:cNvPr id="20" name="Straight Arrow Connector 19"/>
          <p:cNvCxnSpPr/>
          <p:nvPr/>
        </p:nvCxnSpPr>
        <p:spPr>
          <a:xfrm>
            <a:off x="2362200" y="2971800"/>
            <a:ext cx="21336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43200" y="2209800"/>
            <a:ext cx="1005403" cy="584775"/>
          </a:xfrm>
          <a:prstGeom prst="rect">
            <a:avLst/>
          </a:prstGeom>
          <a:noFill/>
        </p:spPr>
        <p:txBody>
          <a:bodyPr wrap="none" rtlCol="0">
            <a:spAutoFit/>
          </a:bodyPr>
          <a:lstStyle/>
          <a:p>
            <a:r>
              <a:rPr lang="ja-JP" altLang="en-US" sz="3200" b="1" smtClean="0">
                <a:solidFill>
                  <a:srgbClr val="FFFF00"/>
                </a:solidFill>
              </a:rPr>
              <a:t>關懷</a:t>
            </a:r>
            <a:endParaRPr lang="en-US" sz="3200" b="1" dirty="0"/>
          </a:p>
        </p:txBody>
      </p:sp>
      <p:sp>
        <p:nvSpPr>
          <p:cNvPr id="23" name="Heart 22"/>
          <p:cNvSpPr/>
          <p:nvPr/>
        </p:nvSpPr>
        <p:spPr>
          <a:xfrm>
            <a:off x="2438400" y="3124200"/>
            <a:ext cx="914400" cy="9144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愛</a:t>
            </a:r>
            <a:endParaRPr lang="en-US" sz="2800" b="1" dirty="0"/>
          </a:p>
        </p:txBody>
      </p:sp>
      <p:sp>
        <p:nvSpPr>
          <p:cNvPr id="25" name="TextBox 24"/>
          <p:cNvSpPr txBox="1"/>
          <p:nvPr/>
        </p:nvSpPr>
        <p:spPr>
          <a:xfrm>
            <a:off x="3429000" y="3200400"/>
            <a:ext cx="952505" cy="830997"/>
          </a:xfrm>
          <a:prstGeom prst="rect">
            <a:avLst/>
          </a:prstGeom>
          <a:noFill/>
        </p:spPr>
        <p:txBody>
          <a:bodyPr wrap="none" rtlCol="0">
            <a:spAutoFit/>
          </a:bodyPr>
          <a:lstStyle/>
          <a:p>
            <a:r>
              <a:rPr lang="ja-JP" altLang="en-US" sz="2400" b="1" smtClean="0">
                <a:solidFill>
                  <a:srgbClr val="FFFF00"/>
                </a:solidFill>
              </a:rPr>
              <a:t>幫助</a:t>
            </a:r>
            <a:r>
              <a:rPr lang="en-US" altLang="ja-JP" sz="2400" b="1" dirty="0" smtClean="0">
                <a:solidFill>
                  <a:srgbClr val="FFFF00"/>
                </a:solidFill>
              </a:rPr>
              <a:t>,</a:t>
            </a:r>
            <a:r>
              <a:rPr lang="ja-JP" altLang="en-US" sz="2400" b="1" smtClean="0">
                <a:solidFill>
                  <a:srgbClr val="FFFF00"/>
                </a:solidFill>
              </a:rPr>
              <a:t> </a:t>
            </a:r>
            <a:endParaRPr lang="en-US" altLang="ja-JP" sz="2400" b="1" dirty="0" smtClean="0">
              <a:solidFill>
                <a:srgbClr val="FFFF00"/>
              </a:solidFill>
            </a:endParaRPr>
          </a:p>
          <a:p>
            <a:r>
              <a:rPr lang="ja-JP" altLang="en-US" sz="2400" b="1" smtClean="0">
                <a:solidFill>
                  <a:srgbClr val="FFFF00"/>
                </a:solidFill>
              </a:rPr>
              <a:t>招待</a:t>
            </a:r>
            <a:endParaRPr lang="en-US" sz="2400" b="1" dirty="0">
              <a:solidFill>
                <a:srgbClr val="FFFF00"/>
              </a:solidFill>
            </a:endParaRPr>
          </a:p>
        </p:txBody>
      </p:sp>
      <p:sp>
        <p:nvSpPr>
          <p:cNvPr id="47" name="TextBox 46"/>
          <p:cNvSpPr txBox="1"/>
          <p:nvPr/>
        </p:nvSpPr>
        <p:spPr>
          <a:xfrm>
            <a:off x="6172200" y="2362200"/>
            <a:ext cx="277640" cy="584775"/>
          </a:xfrm>
          <a:prstGeom prst="rect">
            <a:avLst/>
          </a:prstGeom>
          <a:noFill/>
        </p:spPr>
        <p:txBody>
          <a:bodyPr wrap="none" rtlCol="0">
            <a:spAutoFit/>
          </a:bodyPr>
          <a:lstStyle/>
          <a:p>
            <a:r>
              <a:rPr lang="ja-JP" altLang="en-US" sz="3200" smtClean="0">
                <a:solidFill>
                  <a:srgbClr val="FFFF00"/>
                </a:solidFill>
              </a:rPr>
              <a:t> </a:t>
            </a:r>
            <a:endParaRPr lang="en-US" sz="3200" dirty="0">
              <a:solidFill>
                <a:srgbClr val="FFFF00"/>
              </a:solidFill>
            </a:endParaRPr>
          </a:p>
        </p:txBody>
      </p:sp>
      <p:cxnSp>
        <p:nvCxnSpPr>
          <p:cNvPr id="14" name="Straight Arrow Connector 13"/>
          <p:cNvCxnSpPr/>
          <p:nvPr/>
        </p:nvCxnSpPr>
        <p:spPr>
          <a:xfrm rot="5400000">
            <a:off x="2209800" y="4419600"/>
            <a:ext cx="914400" cy="60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86200" y="5486400"/>
            <a:ext cx="3505200" cy="8382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smtClean="0">
              <a:solidFill>
                <a:srgbClr val="FFFF00"/>
              </a:solidFill>
            </a:endParaRPr>
          </a:p>
          <a:p>
            <a:pPr algn="ctr"/>
            <a:r>
              <a:rPr lang="zh-TW" altLang="en-US" sz="3600" b="1" dirty="0" smtClean="0">
                <a:solidFill>
                  <a:srgbClr val="FFFF00"/>
                </a:solidFill>
              </a:rPr>
              <a:t>馬 </a:t>
            </a:r>
            <a:r>
              <a:rPr lang="zh-TW" altLang="en-US" sz="3600" b="1" dirty="0">
                <a:solidFill>
                  <a:srgbClr val="FFFF00"/>
                </a:solidFill>
              </a:rPr>
              <a:t>太  </a:t>
            </a:r>
            <a:r>
              <a:rPr lang="en-US" altLang="zh-TW" sz="3600" b="1" dirty="0">
                <a:solidFill>
                  <a:srgbClr val="FFFF00"/>
                </a:solidFill>
              </a:rPr>
              <a:t>19</a:t>
            </a:r>
            <a:r>
              <a:rPr lang="en-US" sz="3600" b="1" dirty="0">
                <a:solidFill>
                  <a:srgbClr val="FFFF00"/>
                </a:solidFill>
              </a:rPr>
              <a:t>: 16-21 </a:t>
            </a:r>
          </a:p>
          <a:p>
            <a:pPr algn="ctr"/>
            <a:endParaRPr lang="en-US" sz="3600" dirty="0">
              <a:solidFill>
                <a:srgbClr val="FFFF00"/>
              </a:solidFill>
            </a:endParaRPr>
          </a:p>
        </p:txBody>
      </p:sp>
      <p:cxnSp>
        <p:nvCxnSpPr>
          <p:cNvPr id="26" name="Straight Arrow Connector 25"/>
          <p:cNvCxnSpPr/>
          <p:nvPr/>
        </p:nvCxnSpPr>
        <p:spPr>
          <a:xfrm>
            <a:off x="3124200" y="4343400"/>
            <a:ext cx="1066800" cy="838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57200" y="5562600"/>
            <a:ext cx="3048000" cy="8382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3600" b="1" dirty="0" err="1" smtClean="0">
                <a:solidFill>
                  <a:schemeClr val="bg1"/>
                </a:solidFill>
              </a:rPr>
              <a:t>約伯記</a:t>
            </a:r>
            <a:r>
              <a:rPr lang="en-US" sz="3600" b="1" dirty="0" smtClean="0">
                <a:solidFill>
                  <a:schemeClr val="bg1"/>
                </a:solidFill>
              </a:rPr>
              <a:t> 1:1-3</a:t>
            </a: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872836"/>
            <a:ext cx="8839200" cy="5791200"/>
          </a:xfrm>
          <a:solidFill>
            <a:schemeClr val="accent1"/>
          </a:solidFill>
          <a:ln w="57150">
            <a:solidFill>
              <a:schemeClr val="bg1"/>
            </a:solidFill>
          </a:ln>
        </p:spPr>
        <p:txBody>
          <a:bodyPr>
            <a:normAutofit fontScale="92500" lnSpcReduction="1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500" b="1" dirty="0" smtClean="0">
                <a:solidFill>
                  <a:schemeClr val="bg1"/>
                </a:solidFill>
              </a:rPr>
              <a:t>馬 太 福 音19:16 </a:t>
            </a:r>
            <a:r>
              <a:rPr lang="zh-TW" altLang="en-US" sz="3500" b="1" dirty="0" smtClean="0">
                <a:solidFill>
                  <a:schemeClr val="bg1"/>
                </a:solidFill>
              </a:rPr>
              <a:t>有一個人來見耶穌說、夫子、</a:t>
            </a:r>
            <a:r>
              <a:rPr lang="en-US" altLang="zh-TW" sz="3500" b="1" dirty="0" smtClean="0">
                <a:solidFill>
                  <a:schemeClr val="bg1"/>
                </a:solidFill>
              </a:rPr>
              <a:t> </a:t>
            </a:r>
            <a:r>
              <a:rPr lang="zh-TW" altLang="en-US" sz="3500" b="1" dirty="0" smtClean="0">
                <a:solidFill>
                  <a:schemeClr val="bg1"/>
                </a:solidFill>
              </a:rPr>
              <a:t>我該作甚麼善事、纔能得永生。</a:t>
            </a:r>
            <a:r>
              <a:rPr lang="en-US" sz="3500" b="1" dirty="0" smtClean="0">
                <a:solidFill>
                  <a:schemeClr val="bg1"/>
                </a:solidFill>
              </a:rPr>
              <a:t>19:17 </a:t>
            </a:r>
            <a:r>
              <a:rPr lang="zh-TW" altLang="en-US" sz="3500" b="1" dirty="0" smtClean="0">
                <a:solidFill>
                  <a:schemeClr val="bg1"/>
                </a:solidFill>
              </a:rPr>
              <a:t>耶穌對他說、</a:t>
            </a:r>
            <a:r>
              <a:rPr lang="en-US" altLang="zh-TW" sz="3500" b="1" dirty="0" smtClean="0">
                <a:solidFill>
                  <a:schemeClr val="bg1"/>
                </a:solidFill>
              </a:rPr>
              <a:t> ..,</a:t>
            </a:r>
            <a:r>
              <a:rPr lang="zh-TW" altLang="en-US" sz="3500" b="1" dirty="0" smtClean="0">
                <a:solidFill>
                  <a:srgbClr val="FFFF00"/>
                </a:solidFill>
              </a:rPr>
              <a:t>你若要進入永生</a:t>
            </a:r>
            <a:r>
              <a:rPr lang="zh-TW" altLang="en-US" sz="3500" b="1" dirty="0" smtClean="0">
                <a:solidFill>
                  <a:schemeClr val="bg1"/>
                </a:solidFill>
              </a:rPr>
              <a:t>、就當遵守誡命。</a:t>
            </a:r>
            <a:r>
              <a:rPr lang="en-US" sz="3500" b="1" dirty="0" smtClean="0">
                <a:solidFill>
                  <a:schemeClr val="bg1"/>
                </a:solidFill>
              </a:rPr>
              <a:t>19:21 </a:t>
            </a:r>
            <a:r>
              <a:rPr lang="zh-TW" altLang="en-US" sz="3500" b="1" dirty="0" smtClean="0">
                <a:solidFill>
                  <a:schemeClr val="bg1"/>
                </a:solidFill>
              </a:rPr>
              <a:t>耶穌說、你若願意</a:t>
            </a:r>
            <a:r>
              <a:rPr lang="zh-TW" altLang="en-US" sz="3500" b="1" dirty="0" smtClean="0">
                <a:solidFill>
                  <a:srgbClr val="FFFF00"/>
                </a:solidFill>
              </a:rPr>
              <a:t>作完全人</a:t>
            </a:r>
            <a:r>
              <a:rPr lang="zh-TW" altLang="en-US" sz="3500" b="1" dirty="0" smtClean="0">
                <a:solidFill>
                  <a:schemeClr val="bg1"/>
                </a:solidFill>
              </a:rPr>
              <a:t>、可去變賣你所有的、分給窮人、就必有財寶在天上、你還要來跟從我。</a:t>
            </a:r>
            <a:endParaRPr lang="en-US" altLang="zh-TW" sz="3500" b="1" dirty="0">
              <a:solidFill>
                <a:schemeClr val="bg1"/>
              </a:solidFill>
            </a:endParaRPr>
          </a:p>
          <a:p>
            <a:pPr>
              <a:buNone/>
            </a:pPr>
            <a:r>
              <a:rPr lang="en-US" b="1" dirty="0" smtClean="0">
                <a:solidFill>
                  <a:srgbClr val="00FFFF"/>
                </a:solidFill>
              </a:rPr>
              <a:t>19:16</a:t>
            </a:r>
            <a:r>
              <a:rPr lang="en-US" dirty="0" smtClean="0">
                <a:solidFill>
                  <a:srgbClr val="00FFFF"/>
                </a:solidFill>
              </a:rPr>
              <a:t> </a:t>
            </a:r>
            <a:r>
              <a:rPr lang="en-US" dirty="0" err="1" smtClean="0">
                <a:solidFill>
                  <a:srgbClr val="00FFFF"/>
                </a:solidFill>
              </a:rPr>
              <a:t>Tú-tn̄g</a:t>
            </a:r>
            <a:r>
              <a:rPr lang="en-US" dirty="0" smtClean="0">
                <a:solidFill>
                  <a:srgbClr val="00FFFF"/>
                </a:solidFill>
              </a:rPr>
              <a:t> ū </a:t>
            </a:r>
            <a:r>
              <a:rPr lang="en-US" dirty="0" err="1" smtClean="0">
                <a:solidFill>
                  <a:srgbClr val="00FFFF"/>
                </a:solidFill>
              </a:rPr>
              <a:t>chi̍t</a:t>
            </a:r>
            <a:r>
              <a:rPr lang="en-US" dirty="0" smtClean="0">
                <a:solidFill>
                  <a:srgbClr val="00FFFF"/>
                </a:solidFill>
              </a:rPr>
              <a:t> </a:t>
            </a:r>
            <a:r>
              <a:rPr lang="en-US" dirty="0" err="1" smtClean="0">
                <a:solidFill>
                  <a:srgbClr val="00FFFF"/>
                </a:solidFill>
              </a:rPr>
              <a:t>lâng</a:t>
            </a:r>
            <a:r>
              <a:rPr lang="en-US" dirty="0" smtClean="0">
                <a:solidFill>
                  <a:srgbClr val="00FFFF"/>
                </a:solidFill>
              </a:rPr>
              <a:t> </a:t>
            </a:r>
            <a:r>
              <a:rPr lang="en-US" dirty="0" err="1" smtClean="0">
                <a:solidFill>
                  <a:srgbClr val="00FFFF"/>
                </a:solidFill>
              </a:rPr>
              <a:t>chiū-kūn</a:t>
            </a:r>
            <a:r>
              <a:rPr lang="en-US" dirty="0" smtClean="0">
                <a:solidFill>
                  <a:srgbClr val="00FFFF"/>
                </a:solidFill>
              </a:rPr>
              <a:t> I, </a:t>
            </a:r>
            <a:r>
              <a:rPr lang="en-US" dirty="0" err="1" smtClean="0">
                <a:solidFill>
                  <a:srgbClr val="00FFFF"/>
                </a:solidFill>
              </a:rPr>
              <a:t>kóng</a:t>
            </a:r>
            <a:r>
              <a:rPr lang="en-US" dirty="0" smtClean="0">
                <a:solidFill>
                  <a:srgbClr val="00FFFF"/>
                </a:solidFill>
              </a:rPr>
              <a:t>, Sian-</a:t>
            </a:r>
            <a:r>
              <a:rPr lang="en-US" dirty="0" err="1" smtClean="0">
                <a:solidFill>
                  <a:srgbClr val="00FFFF"/>
                </a:solidFill>
              </a:rPr>
              <a:t>si</a:t>
            </a:r>
            <a:r>
              <a:rPr lang="en-US" dirty="0" smtClean="0">
                <a:solidFill>
                  <a:srgbClr val="00FFFF"/>
                </a:solidFill>
              </a:rPr>
              <a:t>ⁿ, góa tio̍h kiâⁿ sím-mi̍h hó thang tit-tio̍h éng-o̍ah?</a:t>
            </a:r>
            <a:r>
              <a:rPr lang="en-US" b="1" dirty="0" smtClean="0">
                <a:solidFill>
                  <a:srgbClr val="00FFFF"/>
                </a:solidFill>
              </a:rPr>
              <a:t> 19:17</a:t>
            </a:r>
            <a:r>
              <a:rPr lang="en-US" dirty="0" smtClean="0">
                <a:solidFill>
                  <a:srgbClr val="00FFFF"/>
                </a:solidFill>
              </a:rPr>
              <a:t> I </a:t>
            </a:r>
            <a:r>
              <a:rPr lang="en-US" dirty="0" err="1" smtClean="0">
                <a:solidFill>
                  <a:srgbClr val="00FFFF"/>
                </a:solidFill>
              </a:rPr>
              <a:t>kā</a:t>
            </a:r>
            <a:r>
              <a:rPr lang="en-US" dirty="0" smtClean="0">
                <a:solidFill>
                  <a:srgbClr val="00FFFF"/>
                </a:solidFill>
              </a:rPr>
              <a:t> </a:t>
            </a:r>
            <a:r>
              <a:rPr lang="en-US" dirty="0" err="1" smtClean="0">
                <a:solidFill>
                  <a:srgbClr val="00FFFF"/>
                </a:solidFill>
              </a:rPr>
              <a:t>i</a:t>
            </a:r>
            <a:r>
              <a:rPr lang="en-US" dirty="0" smtClean="0">
                <a:solidFill>
                  <a:srgbClr val="00FFFF"/>
                </a:solidFill>
              </a:rPr>
              <a:t> </a:t>
            </a:r>
            <a:r>
              <a:rPr lang="en-US" dirty="0" err="1" smtClean="0">
                <a:solidFill>
                  <a:srgbClr val="00FFFF"/>
                </a:solidFill>
              </a:rPr>
              <a:t>kóng</a:t>
            </a:r>
            <a:r>
              <a:rPr lang="en-US" dirty="0" smtClean="0">
                <a:solidFill>
                  <a:srgbClr val="00FFFF"/>
                </a:solidFill>
              </a:rPr>
              <a:t> ..,. </a:t>
            </a:r>
            <a:r>
              <a:rPr lang="en-US" dirty="0" err="1" smtClean="0">
                <a:solidFill>
                  <a:srgbClr val="00FFFF"/>
                </a:solidFill>
              </a:rPr>
              <a:t>Chóng-sī</a:t>
            </a:r>
            <a:r>
              <a:rPr lang="en-US" dirty="0" smtClean="0">
                <a:solidFill>
                  <a:srgbClr val="00FFFF"/>
                </a:solidFill>
              </a:rPr>
              <a:t> </a:t>
            </a:r>
            <a:r>
              <a:rPr lang="en-US" dirty="0" err="1" smtClean="0">
                <a:solidFill>
                  <a:srgbClr val="FFFF00"/>
                </a:solidFill>
              </a:rPr>
              <a:t>lí</a:t>
            </a:r>
            <a:r>
              <a:rPr lang="en-US" dirty="0" smtClean="0">
                <a:solidFill>
                  <a:srgbClr val="FFFF00"/>
                </a:solidFill>
              </a:rPr>
              <a:t> </a:t>
            </a:r>
            <a:r>
              <a:rPr lang="en-US" dirty="0" err="1" smtClean="0">
                <a:solidFill>
                  <a:srgbClr val="FFFF00"/>
                </a:solidFill>
              </a:rPr>
              <a:t>nā</a:t>
            </a:r>
            <a:r>
              <a:rPr lang="en-US" dirty="0" smtClean="0">
                <a:solidFill>
                  <a:srgbClr val="FFFF00"/>
                </a:solidFill>
              </a:rPr>
              <a:t> </a:t>
            </a:r>
            <a:r>
              <a:rPr lang="en-US" dirty="0" err="1" smtClean="0">
                <a:solidFill>
                  <a:srgbClr val="FFFF00"/>
                </a:solidFill>
              </a:rPr>
              <a:t>ài</a:t>
            </a:r>
            <a:r>
              <a:rPr lang="en-US" dirty="0" smtClean="0">
                <a:solidFill>
                  <a:srgbClr val="FFFF00"/>
                </a:solidFill>
              </a:rPr>
              <a:t> </a:t>
            </a:r>
            <a:r>
              <a:rPr lang="en-US" dirty="0" err="1" smtClean="0">
                <a:solidFill>
                  <a:srgbClr val="FFFF00"/>
                </a:solidFill>
              </a:rPr>
              <a:t>ji̍p</a:t>
            </a:r>
            <a:r>
              <a:rPr lang="en-US" dirty="0" smtClean="0">
                <a:solidFill>
                  <a:srgbClr val="FFFF00"/>
                </a:solidFill>
              </a:rPr>
              <a:t> </a:t>
            </a:r>
            <a:r>
              <a:rPr lang="en-US" dirty="0" err="1" smtClean="0">
                <a:solidFill>
                  <a:srgbClr val="FFFF00"/>
                </a:solidFill>
              </a:rPr>
              <a:t>tī</a:t>
            </a:r>
            <a:r>
              <a:rPr lang="en-US" dirty="0" smtClean="0">
                <a:solidFill>
                  <a:srgbClr val="FFFF00"/>
                </a:solidFill>
              </a:rPr>
              <a:t> </a:t>
            </a:r>
            <a:r>
              <a:rPr lang="en-US" dirty="0" err="1" smtClean="0">
                <a:solidFill>
                  <a:srgbClr val="FFFF00"/>
                </a:solidFill>
              </a:rPr>
              <a:t>o̍ah</a:t>
            </a:r>
            <a:r>
              <a:rPr lang="en-US" dirty="0" smtClean="0">
                <a:solidFill>
                  <a:srgbClr val="00FFFF"/>
                </a:solidFill>
              </a:rPr>
              <a:t>, </a:t>
            </a:r>
            <a:r>
              <a:rPr lang="en-US" dirty="0" err="1" smtClean="0">
                <a:solidFill>
                  <a:srgbClr val="00FFFF"/>
                </a:solidFill>
              </a:rPr>
              <a:t>tio̍h</a:t>
            </a:r>
            <a:r>
              <a:rPr lang="en-US" dirty="0" smtClean="0">
                <a:solidFill>
                  <a:srgbClr val="00FFFF"/>
                </a:solidFill>
              </a:rPr>
              <a:t> </a:t>
            </a:r>
            <a:r>
              <a:rPr lang="en-US" dirty="0" err="1" smtClean="0">
                <a:solidFill>
                  <a:srgbClr val="00FFFF"/>
                </a:solidFill>
              </a:rPr>
              <a:t>siú</a:t>
            </a:r>
            <a:r>
              <a:rPr lang="en-US" dirty="0" smtClean="0">
                <a:solidFill>
                  <a:srgbClr val="00FFFF"/>
                </a:solidFill>
              </a:rPr>
              <a:t> </a:t>
            </a:r>
            <a:r>
              <a:rPr lang="en-US" dirty="0" err="1" smtClean="0">
                <a:solidFill>
                  <a:srgbClr val="00FFFF"/>
                </a:solidFill>
              </a:rPr>
              <a:t>chiah</a:t>
            </a:r>
            <a:r>
              <a:rPr lang="en-US" dirty="0" smtClean="0">
                <a:solidFill>
                  <a:srgbClr val="00FFFF"/>
                </a:solidFill>
              </a:rPr>
              <a:t> ê kài-bēng</a:t>
            </a:r>
            <a:r>
              <a:rPr lang="en-US" b="1" dirty="0" smtClean="0">
                <a:solidFill>
                  <a:srgbClr val="00FFFF"/>
                </a:solidFill>
              </a:rPr>
              <a:t>19:21</a:t>
            </a:r>
            <a:r>
              <a:rPr lang="en-US" dirty="0" smtClean="0">
                <a:solidFill>
                  <a:srgbClr val="00FFFF"/>
                </a:solidFill>
              </a:rPr>
              <a:t> </a:t>
            </a:r>
            <a:r>
              <a:rPr lang="en-US" dirty="0" err="1" smtClean="0">
                <a:solidFill>
                  <a:srgbClr val="00FFFF"/>
                </a:solidFill>
              </a:rPr>
              <a:t>Iâ</a:t>
            </a:r>
            <a:r>
              <a:rPr lang="en-US" dirty="0" smtClean="0">
                <a:solidFill>
                  <a:srgbClr val="00FFFF"/>
                </a:solidFill>
              </a:rPr>
              <a:t>-so͘ </a:t>
            </a:r>
            <a:r>
              <a:rPr lang="en-US" dirty="0" err="1" smtClean="0">
                <a:solidFill>
                  <a:srgbClr val="00FFFF"/>
                </a:solidFill>
              </a:rPr>
              <a:t>kā</a:t>
            </a:r>
            <a:r>
              <a:rPr lang="en-US" dirty="0" smtClean="0">
                <a:solidFill>
                  <a:srgbClr val="00FFFF"/>
                </a:solidFill>
              </a:rPr>
              <a:t> </a:t>
            </a:r>
            <a:r>
              <a:rPr lang="en-US" dirty="0" err="1" smtClean="0">
                <a:solidFill>
                  <a:srgbClr val="00FFFF"/>
                </a:solidFill>
              </a:rPr>
              <a:t>i</a:t>
            </a:r>
            <a:r>
              <a:rPr lang="en-US" dirty="0" smtClean="0">
                <a:solidFill>
                  <a:srgbClr val="00FFFF"/>
                </a:solidFill>
              </a:rPr>
              <a:t> </a:t>
            </a:r>
            <a:r>
              <a:rPr lang="en-US" dirty="0" err="1" smtClean="0">
                <a:solidFill>
                  <a:srgbClr val="00FFFF"/>
                </a:solidFill>
              </a:rPr>
              <a:t>kóng</a:t>
            </a:r>
            <a:r>
              <a:rPr lang="en-US" dirty="0" smtClean="0">
                <a:solidFill>
                  <a:srgbClr val="00FFFF"/>
                </a:solidFill>
              </a:rPr>
              <a:t>, </a:t>
            </a:r>
            <a:r>
              <a:rPr lang="en-US" dirty="0" err="1" smtClean="0">
                <a:solidFill>
                  <a:srgbClr val="FFFF00"/>
                </a:solidFill>
              </a:rPr>
              <a:t>Lí</a:t>
            </a:r>
            <a:r>
              <a:rPr lang="en-US" dirty="0" smtClean="0">
                <a:solidFill>
                  <a:srgbClr val="FFFF00"/>
                </a:solidFill>
              </a:rPr>
              <a:t> </a:t>
            </a:r>
            <a:r>
              <a:rPr lang="en-US" dirty="0" err="1" smtClean="0">
                <a:solidFill>
                  <a:srgbClr val="FFFF00"/>
                </a:solidFill>
              </a:rPr>
              <a:t>nā</a:t>
            </a:r>
            <a:r>
              <a:rPr lang="en-US" dirty="0" smtClean="0">
                <a:solidFill>
                  <a:srgbClr val="FFFF00"/>
                </a:solidFill>
              </a:rPr>
              <a:t> </a:t>
            </a:r>
            <a:r>
              <a:rPr lang="en-US" dirty="0" err="1" smtClean="0">
                <a:solidFill>
                  <a:srgbClr val="FFFF00"/>
                </a:solidFill>
              </a:rPr>
              <a:t>ài</a:t>
            </a:r>
            <a:r>
              <a:rPr lang="en-US" dirty="0" smtClean="0">
                <a:solidFill>
                  <a:srgbClr val="FFFF00"/>
                </a:solidFill>
              </a:rPr>
              <a:t> </a:t>
            </a:r>
            <a:r>
              <a:rPr lang="en-US" dirty="0" err="1" smtClean="0">
                <a:solidFill>
                  <a:srgbClr val="FFFF00"/>
                </a:solidFill>
              </a:rPr>
              <a:t>chòe</a:t>
            </a:r>
            <a:r>
              <a:rPr lang="en-US" dirty="0" smtClean="0">
                <a:solidFill>
                  <a:srgbClr val="FFFF00"/>
                </a:solidFill>
              </a:rPr>
              <a:t> </a:t>
            </a:r>
            <a:r>
              <a:rPr lang="en-US" dirty="0" err="1" smtClean="0">
                <a:solidFill>
                  <a:srgbClr val="FFFF00"/>
                </a:solidFill>
              </a:rPr>
              <a:t>ôan-chôan</a:t>
            </a:r>
            <a:r>
              <a:rPr lang="en-US" dirty="0" smtClean="0">
                <a:solidFill>
                  <a:srgbClr val="00FFFF"/>
                </a:solidFill>
              </a:rPr>
              <a:t>, </a:t>
            </a:r>
            <a:r>
              <a:rPr lang="en-US" dirty="0" err="1" smtClean="0">
                <a:solidFill>
                  <a:srgbClr val="00FFFF"/>
                </a:solidFill>
              </a:rPr>
              <a:t>tio̍h</a:t>
            </a:r>
            <a:r>
              <a:rPr lang="en-US" dirty="0" smtClean="0">
                <a:solidFill>
                  <a:srgbClr val="00FFFF"/>
                </a:solidFill>
              </a:rPr>
              <a:t> </a:t>
            </a:r>
            <a:r>
              <a:rPr lang="en-US" dirty="0" err="1" smtClean="0">
                <a:solidFill>
                  <a:srgbClr val="00FFFF"/>
                </a:solidFill>
              </a:rPr>
              <a:t>khì</a:t>
            </a:r>
            <a:r>
              <a:rPr lang="en-US" dirty="0" smtClean="0">
                <a:solidFill>
                  <a:srgbClr val="00FFFF"/>
                </a:solidFill>
              </a:rPr>
              <a:t> </a:t>
            </a:r>
            <a:r>
              <a:rPr lang="en-US" dirty="0" err="1" smtClean="0">
                <a:solidFill>
                  <a:srgbClr val="00FFFF"/>
                </a:solidFill>
              </a:rPr>
              <a:t>bōe</a:t>
            </a:r>
            <a:r>
              <a:rPr lang="en-US" dirty="0" smtClean="0">
                <a:solidFill>
                  <a:srgbClr val="00FFFF"/>
                </a:solidFill>
              </a:rPr>
              <a:t> </a:t>
            </a:r>
            <a:r>
              <a:rPr lang="en-US" dirty="0" err="1" smtClean="0">
                <a:solidFill>
                  <a:srgbClr val="00FFFF"/>
                </a:solidFill>
              </a:rPr>
              <a:t>lí</a:t>
            </a:r>
            <a:r>
              <a:rPr lang="en-US" dirty="0" smtClean="0">
                <a:solidFill>
                  <a:srgbClr val="00FFFF"/>
                </a:solidFill>
              </a:rPr>
              <a:t> </a:t>
            </a:r>
            <a:r>
              <a:rPr lang="en-US" dirty="0" err="1" smtClean="0">
                <a:solidFill>
                  <a:srgbClr val="00FFFF"/>
                </a:solidFill>
              </a:rPr>
              <a:t>só</a:t>
            </a:r>
            <a:r>
              <a:rPr lang="en-US" dirty="0" smtClean="0">
                <a:solidFill>
                  <a:srgbClr val="00FFFF"/>
                </a:solidFill>
              </a:rPr>
              <a:t>͘ ū ê </a:t>
            </a:r>
            <a:r>
              <a:rPr lang="en-US" dirty="0" err="1" smtClean="0">
                <a:solidFill>
                  <a:srgbClr val="00FFFF"/>
                </a:solidFill>
              </a:rPr>
              <a:t>lâi</a:t>
            </a:r>
            <a:r>
              <a:rPr lang="en-US" dirty="0" smtClean="0">
                <a:solidFill>
                  <a:srgbClr val="00FFFF"/>
                </a:solidFill>
              </a:rPr>
              <a:t> </a:t>
            </a:r>
            <a:r>
              <a:rPr lang="en-US" dirty="0" err="1" smtClean="0">
                <a:solidFill>
                  <a:srgbClr val="00FFFF"/>
                </a:solidFill>
              </a:rPr>
              <a:t>hō</a:t>
            </a:r>
            <a:r>
              <a:rPr lang="en-US" dirty="0" smtClean="0">
                <a:solidFill>
                  <a:srgbClr val="00FFFF"/>
                </a:solidFill>
              </a:rPr>
              <a:t>͘ </a:t>
            </a:r>
            <a:r>
              <a:rPr lang="en-US" dirty="0" err="1" smtClean="0">
                <a:solidFill>
                  <a:srgbClr val="00FFFF"/>
                </a:solidFill>
              </a:rPr>
              <a:t>sòng-hiong</a:t>
            </a:r>
            <a:r>
              <a:rPr lang="en-US" dirty="0" smtClean="0">
                <a:solidFill>
                  <a:srgbClr val="00FFFF"/>
                </a:solidFill>
              </a:rPr>
              <a:t> </a:t>
            </a:r>
            <a:r>
              <a:rPr lang="en-US" dirty="0" err="1" smtClean="0">
                <a:solidFill>
                  <a:srgbClr val="00FFFF"/>
                </a:solidFill>
              </a:rPr>
              <a:t>lâng</a:t>
            </a:r>
            <a:r>
              <a:rPr lang="en-US" dirty="0" smtClean="0">
                <a:solidFill>
                  <a:srgbClr val="00FFFF"/>
                </a:solidFill>
              </a:rPr>
              <a:t>, </a:t>
            </a:r>
            <a:r>
              <a:rPr lang="en-US" dirty="0" err="1" smtClean="0">
                <a:solidFill>
                  <a:srgbClr val="00FFFF"/>
                </a:solidFill>
              </a:rPr>
              <a:t>chiū</a:t>
            </a:r>
            <a:r>
              <a:rPr lang="en-US" dirty="0" smtClean="0">
                <a:solidFill>
                  <a:srgbClr val="00FFFF"/>
                </a:solidFill>
              </a:rPr>
              <a:t> ū </a:t>
            </a:r>
            <a:r>
              <a:rPr lang="en-US" dirty="0" err="1" smtClean="0">
                <a:solidFill>
                  <a:srgbClr val="00FFFF"/>
                </a:solidFill>
              </a:rPr>
              <a:t>châi-pó</a:t>
            </a:r>
            <a:r>
              <a:rPr lang="en-US" dirty="0" smtClean="0">
                <a:solidFill>
                  <a:srgbClr val="00FFFF"/>
                </a:solidFill>
              </a:rPr>
              <a:t> </a:t>
            </a:r>
            <a:r>
              <a:rPr lang="en-US" dirty="0" err="1" smtClean="0">
                <a:solidFill>
                  <a:srgbClr val="00FFFF"/>
                </a:solidFill>
              </a:rPr>
              <a:t>tī</a:t>
            </a:r>
            <a:r>
              <a:rPr lang="en-US" dirty="0" smtClean="0">
                <a:solidFill>
                  <a:srgbClr val="00FFFF"/>
                </a:solidFill>
              </a:rPr>
              <a:t> </a:t>
            </a:r>
            <a:r>
              <a:rPr lang="en-US" dirty="0" err="1" smtClean="0">
                <a:solidFill>
                  <a:srgbClr val="00FFFF"/>
                </a:solidFill>
              </a:rPr>
              <a:t>thiⁿ-ni̍h</a:t>
            </a:r>
            <a:r>
              <a:rPr lang="en-US" dirty="0" smtClean="0">
                <a:solidFill>
                  <a:srgbClr val="00FFFF"/>
                </a:solidFill>
              </a:rPr>
              <a:t>; </a:t>
            </a:r>
            <a:r>
              <a:rPr lang="en-US" dirty="0" err="1" smtClean="0">
                <a:solidFill>
                  <a:srgbClr val="00FFFF"/>
                </a:solidFill>
              </a:rPr>
              <a:t>koh</a:t>
            </a:r>
            <a:r>
              <a:rPr lang="en-US" dirty="0" smtClean="0">
                <a:solidFill>
                  <a:srgbClr val="00FFFF"/>
                </a:solidFill>
              </a:rPr>
              <a:t> </a:t>
            </a:r>
            <a:r>
              <a:rPr lang="en-US" dirty="0" err="1" smtClean="0">
                <a:solidFill>
                  <a:srgbClr val="00FFFF"/>
                </a:solidFill>
              </a:rPr>
              <a:t>lâi</a:t>
            </a:r>
            <a:r>
              <a:rPr lang="en-US" dirty="0" smtClean="0">
                <a:solidFill>
                  <a:srgbClr val="00FFFF"/>
                </a:solidFill>
              </a:rPr>
              <a:t> </a:t>
            </a:r>
            <a:r>
              <a:rPr lang="en-US" dirty="0" err="1" smtClean="0">
                <a:solidFill>
                  <a:srgbClr val="00FFFF"/>
                </a:solidFill>
              </a:rPr>
              <a:t>tè</a:t>
            </a:r>
            <a:r>
              <a:rPr lang="en-US" dirty="0" smtClean="0">
                <a:solidFill>
                  <a:srgbClr val="00FFFF"/>
                </a:solidFill>
              </a:rPr>
              <a:t> </a:t>
            </a:r>
            <a:r>
              <a:rPr lang="en-US" dirty="0" err="1" smtClean="0">
                <a:solidFill>
                  <a:srgbClr val="00FFFF"/>
                </a:solidFill>
              </a:rPr>
              <a:t>gó</a:t>
            </a:r>
            <a:r>
              <a:rPr lang="en-US" sz="3100" dirty="0" err="1" smtClean="0">
                <a:solidFill>
                  <a:srgbClr val="00FFFF"/>
                </a:solidFill>
              </a:rPr>
              <a:t>a</a:t>
            </a:r>
            <a:r>
              <a:rPr lang="en-US" sz="3100" dirty="0" smtClean="0">
                <a:solidFill>
                  <a:srgbClr val="00FFFF"/>
                </a:solidFill>
              </a:rPr>
              <a:t>  </a:t>
            </a:r>
          </a:p>
          <a:p>
            <a:pPr>
              <a:buNone/>
            </a:pPr>
            <a:r>
              <a:rPr lang="en-US" sz="3100" dirty="0" smtClean="0">
                <a:solidFill>
                  <a:srgbClr val="00FFFF"/>
                </a:solidFill>
              </a:rPr>
              <a:t/>
            </a:r>
            <a:br>
              <a:rPr lang="en-US" sz="3100" dirty="0" smtClean="0">
                <a:solidFill>
                  <a:srgbClr val="00FFFF"/>
                </a:solidFill>
              </a:rPr>
            </a:br>
            <a:r>
              <a:rPr lang="en-US" sz="3800" b="1" dirty="0" smtClean="0">
                <a:solidFill>
                  <a:schemeClr val="bg1"/>
                </a:solidFill>
              </a:rPr>
              <a:t> </a:t>
            </a:r>
            <a:endParaRPr lang="en-US" sz="28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7364" y="5943599"/>
            <a:ext cx="2057400" cy="595745"/>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FFFF00"/>
                </a:solidFill>
              </a:rPr>
              <a:t>完全人</a:t>
            </a:r>
            <a:r>
              <a:rPr lang="en-US" altLang="zh-TW" sz="3200" b="1" dirty="0" smtClean="0">
                <a:solidFill>
                  <a:srgbClr val="FFFF00"/>
                </a:solidFill>
              </a:rPr>
              <a:t>?</a:t>
            </a:r>
            <a:endParaRPr lang="en-US" sz="3200" dirty="0"/>
          </a:p>
        </p:txBody>
      </p:sp>
      <p:cxnSp>
        <p:nvCxnSpPr>
          <p:cNvPr id="9" name="Straight Arrow Connector 8"/>
          <p:cNvCxnSpPr/>
          <p:nvPr/>
        </p:nvCxnSpPr>
        <p:spPr>
          <a:xfrm>
            <a:off x="2895600" y="6220691"/>
            <a:ext cx="914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14800" y="6248400"/>
            <a:ext cx="838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962400" y="5943599"/>
            <a:ext cx="4648200" cy="665019"/>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chemeClr val="bg1"/>
                </a:solidFill>
              </a:rPr>
              <a:t> 分給窮人</a:t>
            </a:r>
            <a:r>
              <a:rPr lang="en-US" altLang="zh-TW" sz="2400" b="1" dirty="0">
                <a:solidFill>
                  <a:schemeClr val="bg1"/>
                </a:solidFill>
              </a:rPr>
              <a:t>+</a:t>
            </a:r>
            <a:r>
              <a:rPr lang="zh-TW" altLang="en-US" sz="2400" b="1" dirty="0" smtClean="0">
                <a:solidFill>
                  <a:schemeClr val="bg1"/>
                </a:solidFill>
              </a:rPr>
              <a:t>你還要來跟從我</a:t>
            </a:r>
            <a:r>
              <a:rPr lang="en-US" altLang="zh-TW" sz="2400" b="1" dirty="0" smtClean="0">
                <a:solidFill>
                  <a:schemeClr val="bg1"/>
                </a:solidFill>
              </a:rPr>
              <a:t>(</a:t>
            </a:r>
            <a:r>
              <a:rPr lang="zh-TW" altLang="en-US" sz="2400" b="1" dirty="0" smtClean="0">
                <a:solidFill>
                  <a:schemeClr val="bg1"/>
                </a:solidFill>
              </a:rPr>
              <a:t>耶穌</a:t>
            </a:r>
            <a:r>
              <a:rPr lang="en-US" altLang="zh-TW" sz="2400" b="1" dirty="0" smtClean="0">
                <a:solidFill>
                  <a:schemeClr val="bg1"/>
                </a:solidFill>
              </a:rPr>
              <a:t>)</a:t>
            </a:r>
            <a:endParaRPr lang="en-US" sz="2400" dirty="0"/>
          </a:p>
        </p:txBody>
      </p:sp>
      <p:sp>
        <p:nvSpPr>
          <p:cNvPr id="2" name="Rectangle 1"/>
          <p:cNvSpPr/>
          <p:nvPr/>
        </p:nvSpPr>
        <p:spPr>
          <a:xfrm>
            <a:off x="727364" y="5257800"/>
            <a:ext cx="2057400" cy="5334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rPr>
              <a:t>要進入永生</a:t>
            </a:r>
            <a:endParaRPr lang="en-US" sz="2400" dirty="0">
              <a:solidFill>
                <a:srgbClr val="FFFF00"/>
              </a:solidFill>
            </a:endParaRPr>
          </a:p>
        </p:txBody>
      </p:sp>
      <p:sp>
        <p:nvSpPr>
          <p:cNvPr id="4" name="Rectangle 3"/>
          <p:cNvSpPr/>
          <p:nvPr/>
        </p:nvSpPr>
        <p:spPr>
          <a:xfrm>
            <a:off x="3962400" y="5029200"/>
            <a:ext cx="4648200" cy="6858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rPr>
              <a:t>當遵守誡命</a:t>
            </a:r>
            <a:endParaRPr lang="en-US" sz="3600" dirty="0"/>
          </a:p>
        </p:txBody>
      </p:sp>
      <p:cxnSp>
        <p:nvCxnSpPr>
          <p:cNvPr id="8" name="Straight Arrow Connector 7"/>
          <p:cNvCxnSpPr/>
          <p:nvPr/>
        </p:nvCxnSpPr>
        <p:spPr>
          <a:xfrm>
            <a:off x="2971800" y="5507182"/>
            <a:ext cx="8382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838200"/>
            <a:ext cx="8839200" cy="58674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1066800"/>
            <a:ext cx="7620000" cy="6858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smtClean="0">
                <a:solidFill>
                  <a:schemeClr val="bg1"/>
                </a:solidFill>
              </a:rPr>
              <a:t>台福基督教會</a:t>
            </a:r>
            <a:r>
              <a:rPr lang="zh-CN" altLang="en-US" sz="3600" dirty="0" smtClean="0">
                <a:solidFill>
                  <a:schemeClr val="bg1"/>
                </a:solidFill>
              </a:rPr>
              <a:t>總會</a:t>
            </a:r>
            <a:r>
              <a:rPr lang="en-US" altLang="zh-CN" sz="3600" dirty="0" smtClean="0">
                <a:solidFill>
                  <a:schemeClr val="bg1"/>
                </a:solidFill>
              </a:rPr>
              <a:t> </a:t>
            </a:r>
            <a:r>
              <a:rPr lang="en-US" sz="3600" b="1" dirty="0" smtClean="0">
                <a:solidFill>
                  <a:schemeClr val="bg1"/>
                </a:solidFill>
              </a:rPr>
              <a:t>2015</a:t>
            </a:r>
            <a:r>
              <a:rPr lang="en-US" altLang="zh-TW" sz="3600" b="1" dirty="0" smtClean="0">
                <a:solidFill>
                  <a:schemeClr val="bg1"/>
                </a:solidFill>
              </a:rPr>
              <a:t>: </a:t>
            </a:r>
            <a:r>
              <a:rPr lang="ja-JP" altLang="en-US" sz="3600" smtClean="0">
                <a:solidFill>
                  <a:srgbClr val="FFFF00"/>
                </a:solidFill>
              </a:rPr>
              <a:t>關懷年</a:t>
            </a:r>
            <a:r>
              <a:rPr lang="en-US" altLang="ja-JP" sz="3600" dirty="0" smtClean="0">
                <a:solidFill>
                  <a:srgbClr val="FFFF00"/>
                </a:solidFill>
              </a:rPr>
              <a:t> </a:t>
            </a:r>
            <a:endParaRPr lang="en-US" sz="3600" dirty="0">
              <a:solidFill>
                <a:srgbClr val="FFFF00"/>
              </a:solidFill>
            </a:endParaRPr>
          </a:p>
        </p:txBody>
      </p:sp>
      <p:sp>
        <p:nvSpPr>
          <p:cNvPr id="15" name="Smiley Face 14"/>
          <p:cNvSpPr/>
          <p:nvPr/>
        </p:nvSpPr>
        <p:spPr>
          <a:xfrm>
            <a:off x="304800" y="2133600"/>
            <a:ext cx="1905000" cy="1752600"/>
          </a:xfrm>
          <a:prstGeom prst="smileyFac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smtClean="0">
              <a:solidFill>
                <a:schemeClr val="bg1"/>
              </a:solidFill>
            </a:endParaRPr>
          </a:p>
          <a:p>
            <a:pPr algn="ctr"/>
            <a:r>
              <a:rPr lang="zh-TW" altLang="en-US" sz="2800" b="1" dirty="0" smtClean="0">
                <a:solidFill>
                  <a:srgbClr val="FFFF00"/>
                </a:solidFill>
              </a:rPr>
              <a:t>人</a:t>
            </a:r>
            <a:r>
              <a:rPr lang="en-US" altLang="zh-TW" sz="2800" dirty="0" smtClean="0"/>
              <a:t>:</a:t>
            </a:r>
            <a:r>
              <a:rPr lang="ja-JP" altLang="en-US" sz="2800" b="1" smtClean="0">
                <a:solidFill>
                  <a:schemeClr val="bg1"/>
                </a:solidFill>
              </a:rPr>
              <a:t>強</a:t>
            </a:r>
            <a:r>
              <a:rPr kumimoji="0" lang="zh-TW" altLang="en-US" sz="2800" b="1" i="0" u="none" strike="noStrike" cap="none" normalizeH="0" baseline="0" dirty="0" smtClean="0">
                <a:ln>
                  <a:noFill/>
                </a:ln>
                <a:solidFill>
                  <a:schemeClr val="bg1"/>
                </a:solidFill>
                <a:effectLst/>
                <a:latin typeface="Courier New" pitchFamily="49" charset="0"/>
                <a:ea typeface="MingLiU" pitchFamily="49" charset="-120"/>
              </a:rPr>
              <a:t>者</a:t>
            </a:r>
            <a:endParaRPr lang="en-US" sz="2800" b="1" dirty="0">
              <a:solidFill>
                <a:schemeClr val="bg1"/>
              </a:solidFill>
            </a:endParaRPr>
          </a:p>
        </p:txBody>
      </p:sp>
      <p:sp>
        <p:nvSpPr>
          <p:cNvPr id="17" name="Smiley Face 16"/>
          <p:cNvSpPr/>
          <p:nvPr/>
        </p:nvSpPr>
        <p:spPr>
          <a:xfrm>
            <a:off x="4572000" y="2362200"/>
            <a:ext cx="1524000" cy="1447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schemeClr val="bg1"/>
              </a:solidFill>
            </a:endParaRPr>
          </a:p>
          <a:p>
            <a:pPr algn="ctr"/>
            <a:r>
              <a:rPr lang="zh-TW" altLang="en-US" sz="2000" b="1" dirty="0" smtClean="0">
                <a:solidFill>
                  <a:srgbClr val="FFFF00"/>
                </a:solidFill>
              </a:rPr>
              <a:t>人</a:t>
            </a:r>
            <a:r>
              <a:rPr lang="en-US" altLang="zh-TW" sz="2000" b="1" dirty="0" smtClean="0">
                <a:solidFill>
                  <a:srgbClr val="FFFF00"/>
                </a:solidFill>
              </a:rPr>
              <a:t>:</a:t>
            </a:r>
            <a:r>
              <a:rPr lang="en-US" altLang="zh-TW" sz="2000" b="1" dirty="0" smtClean="0"/>
              <a:t> </a:t>
            </a:r>
            <a:r>
              <a:rPr lang="ja-JP" altLang="en-US" sz="2000" b="1" smtClean="0">
                <a:solidFill>
                  <a:schemeClr val="bg1"/>
                </a:solidFill>
              </a:rPr>
              <a:t>弱</a:t>
            </a:r>
            <a:r>
              <a:rPr kumimoji="0" lang="zh-TW" altLang="en-US" sz="2000" b="1" i="0" u="none" strike="noStrike" cap="none" normalizeH="0" baseline="0" dirty="0" smtClean="0">
                <a:ln>
                  <a:noFill/>
                </a:ln>
                <a:solidFill>
                  <a:schemeClr val="bg1"/>
                </a:solidFill>
                <a:effectLst/>
                <a:latin typeface="Courier New" pitchFamily="49" charset="0"/>
                <a:ea typeface="MingLiU" pitchFamily="49" charset="-120"/>
              </a:rPr>
              <a:t>者</a:t>
            </a:r>
            <a:endParaRPr lang="en-US" sz="2000" b="1" dirty="0">
              <a:solidFill>
                <a:schemeClr val="bg1"/>
              </a:solidFill>
            </a:endParaRPr>
          </a:p>
        </p:txBody>
      </p:sp>
      <p:cxnSp>
        <p:nvCxnSpPr>
          <p:cNvPr id="20" name="Straight Arrow Connector 19"/>
          <p:cNvCxnSpPr/>
          <p:nvPr/>
        </p:nvCxnSpPr>
        <p:spPr>
          <a:xfrm>
            <a:off x="2362200" y="2971800"/>
            <a:ext cx="21336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43200" y="2209800"/>
            <a:ext cx="1005403" cy="584775"/>
          </a:xfrm>
          <a:prstGeom prst="rect">
            <a:avLst/>
          </a:prstGeom>
          <a:noFill/>
        </p:spPr>
        <p:txBody>
          <a:bodyPr wrap="none" rtlCol="0">
            <a:spAutoFit/>
          </a:bodyPr>
          <a:lstStyle/>
          <a:p>
            <a:r>
              <a:rPr lang="ja-JP" altLang="en-US" sz="3200" b="1" smtClean="0">
                <a:solidFill>
                  <a:srgbClr val="FFFF00"/>
                </a:solidFill>
              </a:rPr>
              <a:t>關懷</a:t>
            </a:r>
            <a:endParaRPr lang="en-US" sz="3200" b="1" dirty="0"/>
          </a:p>
        </p:txBody>
      </p:sp>
      <p:sp>
        <p:nvSpPr>
          <p:cNvPr id="23" name="Heart 22"/>
          <p:cNvSpPr/>
          <p:nvPr/>
        </p:nvSpPr>
        <p:spPr>
          <a:xfrm>
            <a:off x="2438400" y="3124200"/>
            <a:ext cx="914400" cy="9144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愛</a:t>
            </a:r>
            <a:endParaRPr lang="en-US" sz="2800" b="1" dirty="0"/>
          </a:p>
        </p:txBody>
      </p:sp>
      <p:sp>
        <p:nvSpPr>
          <p:cNvPr id="25" name="TextBox 24"/>
          <p:cNvSpPr txBox="1"/>
          <p:nvPr/>
        </p:nvSpPr>
        <p:spPr>
          <a:xfrm>
            <a:off x="3429000" y="3200400"/>
            <a:ext cx="952505" cy="830997"/>
          </a:xfrm>
          <a:prstGeom prst="rect">
            <a:avLst/>
          </a:prstGeom>
          <a:noFill/>
        </p:spPr>
        <p:txBody>
          <a:bodyPr wrap="none" rtlCol="0">
            <a:spAutoFit/>
          </a:bodyPr>
          <a:lstStyle/>
          <a:p>
            <a:r>
              <a:rPr lang="ja-JP" altLang="en-US" sz="2400" b="1" smtClean="0">
                <a:solidFill>
                  <a:srgbClr val="FFFF00"/>
                </a:solidFill>
              </a:rPr>
              <a:t>幫助</a:t>
            </a:r>
            <a:r>
              <a:rPr lang="en-US" altLang="ja-JP" sz="2400" b="1" dirty="0" smtClean="0">
                <a:solidFill>
                  <a:srgbClr val="FFFF00"/>
                </a:solidFill>
              </a:rPr>
              <a:t>,</a:t>
            </a:r>
            <a:r>
              <a:rPr lang="ja-JP" altLang="en-US" sz="2400" b="1" smtClean="0">
                <a:solidFill>
                  <a:srgbClr val="FFFF00"/>
                </a:solidFill>
              </a:rPr>
              <a:t> </a:t>
            </a:r>
            <a:endParaRPr lang="en-US" altLang="ja-JP" sz="2400" b="1" dirty="0" smtClean="0">
              <a:solidFill>
                <a:srgbClr val="FFFF00"/>
              </a:solidFill>
            </a:endParaRPr>
          </a:p>
          <a:p>
            <a:r>
              <a:rPr lang="ja-JP" altLang="en-US" sz="2400" b="1" smtClean="0">
                <a:solidFill>
                  <a:srgbClr val="FFFF00"/>
                </a:solidFill>
              </a:rPr>
              <a:t>招待</a:t>
            </a:r>
            <a:endParaRPr lang="en-US" sz="2400" b="1" dirty="0">
              <a:solidFill>
                <a:srgbClr val="FFFF00"/>
              </a:solidFill>
            </a:endParaRPr>
          </a:p>
        </p:txBody>
      </p:sp>
      <p:sp>
        <p:nvSpPr>
          <p:cNvPr id="47" name="TextBox 46"/>
          <p:cNvSpPr txBox="1"/>
          <p:nvPr/>
        </p:nvSpPr>
        <p:spPr>
          <a:xfrm>
            <a:off x="6172200" y="2362200"/>
            <a:ext cx="277640" cy="584775"/>
          </a:xfrm>
          <a:prstGeom prst="rect">
            <a:avLst/>
          </a:prstGeom>
          <a:noFill/>
        </p:spPr>
        <p:txBody>
          <a:bodyPr wrap="none" rtlCol="0">
            <a:spAutoFit/>
          </a:bodyPr>
          <a:lstStyle/>
          <a:p>
            <a:r>
              <a:rPr lang="ja-JP" altLang="en-US" sz="3200" smtClean="0">
                <a:solidFill>
                  <a:srgbClr val="FFFF00"/>
                </a:solidFill>
              </a:rPr>
              <a:t> </a:t>
            </a:r>
            <a:endParaRPr lang="en-US" sz="3200" dirty="0">
              <a:solidFill>
                <a:srgbClr val="FFFF00"/>
              </a:solidFill>
            </a:endParaRPr>
          </a:p>
        </p:txBody>
      </p:sp>
      <p:cxnSp>
        <p:nvCxnSpPr>
          <p:cNvPr id="14" name="Straight Arrow Connector 13"/>
          <p:cNvCxnSpPr/>
          <p:nvPr/>
        </p:nvCxnSpPr>
        <p:spPr>
          <a:xfrm rot="5400000">
            <a:off x="2209800" y="4419600"/>
            <a:ext cx="914400" cy="60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86200" y="5486400"/>
            <a:ext cx="3505200" cy="8382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smtClean="0">
              <a:solidFill>
                <a:srgbClr val="FFFF00"/>
              </a:solidFill>
            </a:endParaRPr>
          </a:p>
          <a:p>
            <a:pPr algn="ctr"/>
            <a:r>
              <a:rPr lang="zh-TW" altLang="en-US" sz="3600" b="1" dirty="0" smtClean="0">
                <a:solidFill>
                  <a:srgbClr val="FFFF00"/>
                </a:solidFill>
              </a:rPr>
              <a:t>馬 </a:t>
            </a:r>
            <a:r>
              <a:rPr lang="zh-TW" altLang="en-US" sz="3600" b="1" dirty="0">
                <a:solidFill>
                  <a:srgbClr val="FFFF00"/>
                </a:solidFill>
              </a:rPr>
              <a:t>太  </a:t>
            </a:r>
            <a:r>
              <a:rPr lang="en-US" altLang="zh-TW" sz="3600" b="1" dirty="0">
                <a:solidFill>
                  <a:srgbClr val="FFFF00"/>
                </a:solidFill>
              </a:rPr>
              <a:t>19</a:t>
            </a:r>
            <a:r>
              <a:rPr lang="en-US" sz="3600" b="1" dirty="0">
                <a:solidFill>
                  <a:srgbClr val="FFFF00"/>
                </a:solidFill>
              </a:rPr>
              <a:t>: 16-21 </a:t>
            </a:r>
          </a:p>
          <a:p>
            <a:pPr algn="ctr"/>
            <a:endParaRPr lang="en-US" sz="3600" dirty="0">
              <a:solidFill>
                <a:srgbClr val="FFFF00"/>
              </a:solidFill>
            </a:endParaRPr>
          </a:p>
        </p:txBody>
      </p:sp>
      <p:cxnSp>
        <p:nvCxnSpPr>
          <p:cNvPr id="26" name="Straight Arrow Connector 25"/>
          <p:cNvCxnSpPr/>
          <p:nvPr/>
        </p:nvCxnSpPr>
        <p:spPr>
          <a:xfrm>
            <a:off x="3124200" y="4343400"/>
            <a:ext cx="1066800" cy="838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57200" y="5562600"/>
            <a:ext cx="3048000" cy="8382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3600" b="1" dirty="0" err="1" smtClean="0">
                <a:solidFill>
                  <a:schemeClr val="bg1"/>
                </a:solidFill>
              </a:rPr>
              <a:t>約伯記</a:t>
            </a:r>
            <a:r>
              <a:rPr lang="en-US" sz="3600" b="1" dirty="0" smtClean="0">
                <a:solidFill>
                  <a:schemeClr val="bg1"/>
                </a:solidFill>
              </a:rPr>
              <a:t> 1:1-3</a:t>
            </a:r>
          </a:p>
        </p:txBody>
      </p:sp>
      <p:cxnSp>
        <p:nvCxnSpPr>
          <p:cNvPr id="29" name="Straight Arrow Connector 28"/>
          <p:cNvCxnSpPr/>
          <p:nvPr/>
        </p:nvCxnSpPr>
        <p:spPr>
          <a:xfrm>
            <a:off x="3276600" y="4343400"/>
            <a:ext cx="18288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257800" y="4267200"/>
            <a:ext cx="3048000" cy="7620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800" b="1" dirty="0" smtClean="0">
              <a:solidFill>
                <a:srgbClr val="FFFF00"/>
              </a:solidFill>
            </a:endParaRPr>
          </a:p>
          <a:p>
            <a:pPr algn="ctr"/>
            <a:r>
              <a:rPr lang="zh-TW" altLang="en-US" sz="3200" b="1" dirty="0" smtClean="0">
                <a:solidFill>
                  <a:srgbClr val="FFFF00"/>
                </a:solidFill>
              </a:rPr>
              <a:t>箴</a:t>
            </a:r>
            <a:r>
              <a:rPr lang="zh-TW" altLang="en-US" sz="3200" b="1" i="1" dirty="0">
                <a:solidFill>
                  <a:srgbClr val="FFFF00"/>
                </a:solidFill>
              </a:rPr>
              <a:t>言</a:t>
            </a:r>
            <a:r>
              <a:rPr lang="en-US" sz="3200" b="1" i="1" dirty="0">
                <a:solidFill>
                  <a:srgbClr val="FFFF00"/>
                </a:solidFill>
              </a:rPr>
              <a:t>  </a:t>
            </a:r>
            <a:r>
              <a:rPr lang="en-US" sz="3200" b="1" dirty="0">
                <a:solidFill>
                  <a:srgbClr val="FFFF00"/>
                </a:solidFill>
              </a:rPr>
              <a:t>31:10-26 </a:t>
            </a:r>
            <a:endParaRPr lang="en-US" sz="3200" dirty="0">
              <a:solidFill>
                <a:srgbClr val="FFFF00"/>
              </a:solidFill>
            </a:endParaRPr>
          </a:p>
          <a:p>
            <a:pPr algn="ctr"/>
            <a:endParaRPr lang="en-US" sz="2800" b="1" dirty="0">
              <a:solidFill>
                <a:srgbClr val="FFFF00"/>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ctrTitle"/>
          </p:nvPr>
        </p:nvSpPr>
        <p:spPr>
          <a:xfrm>
            <a:off x="228600" y="152400"/>
            <a:ext cx="8610600" cy="762000"/>
          </a:xfrm>
          <a:ln w="76200" cmpd="tri">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ja-JP" sz="3600" dirty="0" smtClean="0">
                <a:solidFill>
                  <a:schemeClr val="tx1"/>
                </a:solidFill>
              </a:rPr>
              <a:t>2015</a:t>
            </a:r>
            <a:r>
              <a:rPr lang="ja-JP" altLang="en-US" sz="3600" dirty="0" smtClean="0">
                <a:solidFill>
                  <a:schemeClr val="tx1"/>
                </a:solidFill>
              </a:rPr>
              <a:t>關懷年</a:t>
            </a:r>
            <a:r>
              <a:rPr lang="en-US" altLang="ja-JP" sz="3600" dirty="0" smtClean="0">
                <a:solidFill>
                  <a:schemeClr val="tx1"/>
                </a:solidFill>
              </a:rPr>
              <a:t>: </a:t>
            </a:r>
            <a:r>
              <a:rPr lang="ja-JP" altLang="en-US" sz="3600" dirty="0" smtClean="0">
                <a:solidFill>
                  <a:schemeClr val="tx1"/>
                </a:solidFill>
              </a:rPr>
              <a:t>同享同擔，</a:t>
            </a:r>
            <a:r>
              <a:rPr lang="zh-TW" altLang="en-US" sz="3600" dirty="0">
                <a:solidFill>
                  <a:schemeClr val="tx1"/>
                </a:solidFill>
              </a:rPr>
              <a:t>與主</a:t>
            </a:r>
            <a:r>
              <a:rPr lang="ja-JP" altLang="en-US" sz="3600" dirty="0" smtClean="0">
                <a:solidFill>
                  <a:schemeClr val="tx1"/>
                </a:solidFill>
              </a:rPr>
              <a:t>同行</a:t>
            </a:r>
            <a:r>
              <a:rPr lang="en-US" altLang="ja-JP" sz="3600" dirty="0" smtClean="0">
                <a:solidFill>
                  <a:srgbClr val="FFFF00"/>
                </a:solidFill>
              </a:rPr>
              <a:t> </a:t>
            </a:r>
            <a:endParaRPr lang="en-US" sz="3600" b="0" dirty="0" smtClean="0"/>
          </a:p>
        </p:txBody>
      </p:sp>
      <p:sp>
        <p:nvSpPr>
          <p:cNvPr id="486403" name="Rectangle 3"/>
          <p:cNvSpPr>
            <a:spLocks noGrp="1" noChangeArrowheads="1"/>
          </p:cNvSpPr>
          <p:nvPr>
            <p:ph type="subTitle" idx="1"/>
          </p:nvPr>
        </p:nvSpPr>
        <p:spPr>
          <a:xfrm>
            <a:off x="228600" y="990600"/>
            <a:ext cx="8686800" cy="5638800"/>
          </a:xfrm>
          <a:ln w="76200" cmpd="tri">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zh-TW" altLang="en-US" sz="2800" b="1" dirty="0" smtClean="0">
                <a:solidFill>
                  <a:srgbClr val="FFFF00"/>
                </a:solidFill>
              </a:rPr>
              <a:t>課程內容</a:t>
            </a:r>
            <a:r>
              <a:rPr lang="en-US" sz="2800" b="1" dirty="0" smtClean="0">
                <a:solidFill>
                  <a:srgbClr val="FFFF00"/>
                </a:solidFill>
              </a:rPr>
              <a:t>:</a:t>
            </a:r>
          </a:p>
          <a:p>
            <a:pPr algn="l"/>
            <a:r>
              <a:rPr lang="en-US" altLang="zh-TW" sz="2800" b="1" dirty="0" smtClean="0"/>
              <a:t>08/02/15 </a:t>
            </a:r>
            <a:r>
              <a:rPr lang="zh-TW" altLang="en-US" sz="2800" b="1" dirty="0"/>
              <a:t>同享同擔，與主同行 </a:t>
            </a:r>
            <a:r>
              <a:rPr lang="en-US" altLang="zh-TW" sz="2800" b="1" dirty="0"/>
              <a:t>- </a:t>
            </a:r>
            <a:r>
              <a:rPr lang="zh-TW" altLang="en-US" sz="2800" b="1" dirty="0">
                <a:solidFill>
                  <a:schemeClr val="tx2"/>
                </a:solidFill>
              </a:rPr>
              <a:t>關懷的重要性與精神，</a:t>
            </a:r>
          </a:p>
          <a:p>
            <a:pPr algn="l"/>
            <a:r>
              <a:rPr lang="en-US" altLang="zh-TW" sz="2800" b="1" dirty="0" smtClean="0">
                <a:solidFill>
                  <a:schemeClr val="tx2"/>
                </a:solidFill>
              </a:rPr>
              <a:t>		</a:t>
            </a:r>
            <a:r>
              <a:rPr lang="zh-TW" altLang="en-US" sz="2800" b="1" dirty="0" smtClean="0">
                <a:solidFill>
                  <a:schemeClr val="tx2"/>
                </a:solidFill>
              </a:rPr>
              <a:t>基</a:t>
            </a:r>
            <a:r>
              <a:rPr lang="zh-TW" altLang="en-US" sz="2800" b="1" dirty="0">
                <a:solidFill>
                  <a:schemeClr val="tx2"/>
                </a:solidFill>
              </a:rPr>
              <a:t>督徒與教會必有的事工</a:t>
            </a:r>
          </a:p>
          <a:p>
            <a:pPr algn="l"/>
            <a:r>
              <a:rPr lang="en-US" altLang="zh-TW" sz="2800" b="1" dirty="0"/>
              <a:t>08/09/15 </a:t>
            </a:r>
            <a:r>
              <a:rPr lang="zh-TW" altLang="en-US" sz="2800" b="1" dirty="0"/>
              <a:t>同享同擔，與主同行 </a:t>
            </a:r>
            <a:r>
              <a:rPr lang="en-US" altLang="zh-TW" sz="2800" b="1" dirty="0"/>
              <a:t>- </a:t>
            </a:r>
            <a:r>
              <a:rPr lang="zh-TW" altLang="en-US" sz="2800" b="1" dirty="0">
                <a:solidFill>
                  <a:schemeClr val="tx2"/>
                </a:solidFill>
              </a:rPr>
              <a:t>探討病理隊列肉體和靈</a:t>
            </a:r>
          </a:p>
          <a:p>
            <a:pPr algn="l"/>
            <a:r>
              <a:rPr lang="en-US" altLang="zh-TW" sz="2800" b="1" dirty="0" smtClean="0">
                <a:solidFill>
                  <a:schemeClr val="tx2"/>
                </a:solidFill>
              </a:rPr>
              <a:t>		</a:t>
            </a:r>
            <a:r>
              <a:rPr lang="zh-TW" altLang="en-US" sz="2800" b="1" dirty="0" smtClean="0">
                <a:solidFill>
                  <a:schemeClr val="tx2"/>
                </a:solidFill>
              </a:rPr>
              <a:t>體</a:t>
            </a:r>
            <a:r>
              <a:rPr lang="zh-TW" altLang="en-US" sz="2800" b="1" dirty="0">
                <a:solidFill>
                  <a:schemeClr val="tx2"/>
                </a:solidFill>
              </a:rPr>
              <a:t>基則：從醫學界到神學</a:t>
            </a:r>
          </a:p>
          <a:p>
            <a:pPr algn="l"/>
            <a:r>
              <a:rPr lang="en-US" altLang="zh-TW" sz="2800" b="1" dirty="0"/>
              <a:t>08/16/15 </a:t>
            </a:r>
            <a:r>
              <a:rPr lang="zh-TW" altLang="en-US" sz="2800" b="1" dirty="0"/>
              <a:t>同享同擔，與主同行 </a:t>
            </a:r>
            <a:r>
              <a:rPr lang="en-US" altLang="zh-TW" sz="2800" b="1" dirty="0"/>
              <a:t>- </a:t>
            </a:r>
            <a:r>
              <a:rPr lang="zh-TW" altLang="en-US" sz="2800" b="1" dirty="0">
                <a:solidFill>
                  <a:schemeClr val="tx2"/>
                </a:solidFill>
              </a:rPr>
              <a:t>探討病原與治療線：從</a:t>
            </a:r>
          </a:p>
          <a:p>
            <a:pPr algn="l"/>
            <a:r>
              <a:rPr lang="en-US" altLang="zh-TW" sz="2800" b="1" dirty="0" smtClean="0">
                <a:solidFill>
                  <a:schemeClr val="tx2"/>
                </a:solidFill>
              </a:rPr>
              <a:t>		</a:t>
            </a:r>
            <a:r>
              <a:rPr lang="zh-TW" altLang="en-US" sz="2800" b="1" dirty="0" smtClean="0">
                <a:solidFill>
                  <a:schemeClr val="tx2"/>
                </a:solidFill>
              </a:rPr>
              <a:t>醫</a:t>
            </a:r>
            <a:r>
              <a:rPr lang="zh-TW" altLang="en-US" sz="2800" b="1" dirty="0">
                <a:solidFill>
                  <a:schemeClr val="tx2"/>
                </a:solidFill>
              </a:rPr>
              <a:t>學論到神學論</a:t>
            </a:r>
          </a:p>
          <a:p>
            <a:pPr algn="l"/>
            <a:r>
              <a:rPr lang="en-US" altLang="zh-TW" sz="2800" b="1" dirty="0"/>
              <a:t>08/23/15 </a:t>
            </a:r>
            <a:r>
              <a:rPr lang="zh-TW" altLang="en-US" sz="2800" b="1" dirty="0"/>
              <a:t>同享同擔，與主同行 </a:t>
            </a:r>
            <a:r>
              <a:rPr lang="en-US" altLang="zh-TW" sz="2800" b="1" dirty="0"/>
              <a:t>- </a:t>
            </a:r>
            <a:r>
              <a:rPr lang="zh-TW" altLang="en-US" sz="2800" b="1" dirty="0">
                <a:solidFill>
                  <a:schemeClr val="tx2"/>
                </a:solidFill>
              </a:rPr>
              <a:t>病人的關懷：醫治與信</a:t>
            </a:r>
          </a:p>
          <a:p>
            <a:pPr algn="l"/>
            <a:r>
              <a:rPr lang="en-US" altLang="ja-JP" sz="2800" b="1" dirty="0" smtClean="0">
                <a:solidFill>
                  <a:schemeClr val="tx2"/>
                </a:solidFill>
              </a:rPr>
              <a:t>		</a:t>
            </a:r>
            <a:r>
              <a:rPr lang="ja-JP" altLang="en-US" sz="2800" b="1" dirty="0" smtClean="0">
                <a:solidFill>
                  <a:schemeClr val="tx2"/>
                </a:solidFill>
              </a:rPr>
              <a:t>仰 </a:t>
            </a:r>
            <a:r>
              <a:rPr lang="en-US" altLang="ja-JP" sz="2800" b="1" dirty="0">
                <a:solidFill>
                  <a:schemeClr val="tx2"/>
                </a:solidFill>
              </a:rPr>
              <a:t>(</a:t>
            </a:r>
            <a:r>
              <a:rPr lang="en-US" sz="2800" b="1" dirty="0">
                <a:solidFill>
                  <a:schemeClr val="tx2"/>
                </a:solidFill>
              </a:rPr>
              <a:t>I)</a:t>
            </a:r>
          </a:p>
          <a:p>
            <a:pPr algn="l"/>
            <a:r>
              <a:rPr lang="en-US" altLang="zh-TW" sz="2800" b="1" dirty="0"/>
              <a:t>08/30/15 </a:t>
            </a:r>
            <a:r>
              <a:rPr lang="zh-TW" altLang="en-US" sz="2800" b="1" dirty="0"/>
              <a:t>同享同擔，與主同行 </a:t>
            </a:r>
            <a:r>
              <a:rPr lang="en-US" altLang="zh-TW" sz="2800" b="1" dirty="0"/>
              <a:t>- </a:t>
            </a:r>
            <a:r>
              <a:rPr lang="zh-TW" altLang="en-US" sz="2800" b="1" dirty="0">
                <a:solidFill>
                  <a:schemeClr val="tx2"/>
                </a:solidFill>
              </a:rPr>
              <a:t>病人的關懷</a:t>
            </a:r>
            <a:r>
              <a:rPr lang="zh-TW" altLang="en-US" sz="2800" b="1" dirty="0" smtClean="0">
                <a:solidFill>
                  <a:schemeClr val="tx2"/>
                </a:solidFill>
              </a:rPr>
              <a:t>：</a:t>
            </a:r>
            <a:r>
              <a:rPr lang="zh-TW" altLang="en-US" sz="2800" b="1" dirty="0">
                <a:solidFill>
                  <a:schemeClr val="tx2"/>
                </a:solidFill>
              </a:rPr>
              <a:t>醫治與信</a:t>
            </a:r>
          </a:p>
          <a:p>
            <a:pPr algn="l"/>
            <a:r>
              <a:rPr lang="en-US" altLang="ja-JP" sz="2800" b="1" dirty="0">
                <a:solidFill>
                  <a:schemeClr val="tx2"/>
                </a:solidFill>
              </a:rPr>
              <a:t>		</a:t>
            </a:r>
            <a:r>
              <a:rPr lang="ja-JP" altLang="en-US" sz="2800" b="1" dirty="0">
                <a:solidFill>
                  <a:schemeClr val="tx2"/>
                </a:solidFill>
              </a:rPr>
              <a:t>仰 </a:t>
            </a:r>
            <a:r>
              <a:rPr lang="en-US" altLang="ja-JP" sz="2800" b="1" dirty="0">
                <a:solidFill>
                  <a:schemeClr val="tx2"/>
                </a:solidFill>
              </a:rPr>
              <a:t>(</a:t>
            </a:r>
            <a:r>
              <a:rPr lang="en-US" sz="2800" b="1" dirty="0" smtClean="0">
                <a:solidFill>
                  <a:schemeClr val="tx2"/>
                </a:solidFill>
              </a:rPr>
              <a:t>II)</a:t>
            </a:r>
            <a:endParaRPr lang="en-US" sz="2800" b="1" dirty="0">
              <a:solidFill>
                <a:schemeClr val="tx2"/>
              </a:solidFill>
            </a:endParaRPr>
          </a:p>
          <a:p>
            <a:pPr algn="l"/>
            <a:endParaRPr lang="en-US" altLang="zh-TW" sz="2800" b="1" dirty="0">
              <a:solidFill>
                <a:schemeClr val="tx2"/>
              </a:solidFill>
              <a:effectLst/>
            </a:endParaRPr>
          </a:p>
          <a:p>
            <a:pPr algn="l"/>
            <a:r>
              <a:rPr lang="en-US" altLang="zh-TW" sz="2800" b="1" dirty="0">
                <a:effectLst/>
              </a:rPr>
              <a:t>                                 </a:t>
            </a:r>
            <a:br>
              <a:rPr lang="en-US" altLang="zh-TW" sz="2800" b="1" dirty="0">
                <a:effectLst/>
              </a:rPr>
            </a:br>
            <a:r>
              <a:rPr lang="en-US" altLang="zh-TW" sz="2800" b="1" dirty="0" smtClean="0">
                <a:effectLst/>
              </a:rPr>
              <a:t> </a:t>
            </a:r>
            <a:endParaRPr lang="zh-TW" altLang="en-US" sz="2800" dirty="0">
              <a:solidFill>
                <a:schemeClr val="tx2"/>
              </a:solidFill>
            </a:endParaRPr>
          </a:p>
          <a:p>
            <a:pPr algn="l"/>
            <a:endParaRPr lang="en-US" sz="2800" b="1" dirty="0" smtClean="0">
              <a:solidFill>
                <a:srgbClr val="FFFF00"/>
              </a:solidFill>
            </a:endParaRPr>
          </a:p>
          <a:p>
            <a:endParaRPr lang="en-US" sz="3600" dirty="0" smtClean="0"/>
          </a:p>
          <a:p>
            <a:pPr marL="609600" indent="-609600"/>
            <a:endParaRPr lang="en-US" sz="3600" dirty="0" smtClean="0"/>
          </a:p>
          <a:p>
            <a:pPr marL="609600" indent="-609600"/>
            <a:endParaRPr lang="en-US" dirty="0" smtClean="0"/>
          </a:p>
          <a:p>
            <a:pPr marL="609600" indent="-609600"/>
            <a:endParaRPr lang="en-US" sz="4400" dirty="0" smtClean="0"/>
          </a:p>
        </p:txBody>
      </p:sp>
      <p:sp>
        <p:nvSpPr>
          <p:cNvPr id="7172" name="Text Box 4"/>
          <p:cNvSpPr txBox="1">
            <a:spLocks noChangeArrowheads="1"/>
          </p:cNvSpPr>
          <p:nvPr/>
        </p:nvSpPr>
        <p:spPr bwMode="auto">
          <a:xfrm>
            <a:off x="4022725" y="2779713"/>
            <a:ext cx="184150" cy="366712"/>
          </a:xfrm>
          <a:prstGeom prst="rect">
            <a:avLst/>
          </a:prstGeom>
          <a:noFill/>
          <a:ln w="9525">
            <a:noFill/>
            <a:miter lim="800000"/>
            <a:headEnd/>
            <a:tailEnd/>
          </a:ln>
          <a:effectLst/>
        </p:spPr>
        <p:txBody>
          <a:bodyPr wrap="none">
            <a:spAutoFit/>
          </a:bodyPr>
          <a:lstStyle/>
          <a:p>
            <a:endParaRPr lang="en-US"/>
          </a:p>
        </p:txBody>
      </p:sp>
      <p:sp>
        <p:nvSpPr>
          <p:cNvPr id="7173" name="Text Box 5"/>
          <p:cNvSpPr txBox="1">
            <a:spLocks noChangeArrowheads="1"/>
          </p:cNvSpPr>
          <p:nvPr/>
        </p:nvSpPr>
        <p:spPr bwMode="auto">
          <a:xfrm>
            <a:off x="3870325" y="3541713"/>
            <a:ext cx="184150" cy="366712"/>
          </a:xfrm>
          <a:prstGeom prst="rect">
            <a:avLst/>
          </a:prstGeom>
          <a:noFill/>
          <a:ln w="9525">
            <a:noFill/>
            <a:miter lim="800000"/>
            <a:headEnd/>
            <a:tailEnd/>
          </a:ln>
          <a:effectLst/>
        </p:spPr>
        <p:txBody>
          <a:bodyPr wrap="none">
            <a:spAutoFit/>
          </a:bodyPr>
          <a:lstStyle/>
          <a:p>
            <a:endParaRPr lang="en-US"/>
          </a:p>
        </p:txBody>
      </p:sp>
    </p:spTree>
    <p:extLst>
      <p:ext uri="{BB962C8B-B14F-4D97-AF65-F5344CB8AC3E}">
        <p14:creationId xmlns:p14="http://schemas.microsoft.com/office/powerpoint/2010/main" val="39518388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000" b="1" dirty="0" smtClean="0">
                <a:solidFill>
                  <a:schemeClr val="bg1"/>
                </a:solidFill>
              </a:rPr>
              <a:t>箴</a:t>
            </a:r>
            <a:r>
              <a:rPr lang="zh-TW" altLang="en-US" sz="4000" b="1" i="1" dirty="0" smtClean="0">
                <a:solidFill>
                  <a:schemeClr val="bg1"/>
                </a:solidFill>
              </a:rPr>
              <a:t>言</a:t>
            </a:r>
            <a:r>
              <a:rPr lang="en-US" sz="4000" b="1" i="1" dirty="0" smtClean="0">
                <a:solidFill>
                  <a:schemeClr val="bg1"/>
                </a:solidFill>
              </a:rPr>
              <a:t> </a:t>
            </a:r>
            <a:r>
              <a:rPr lang="en-US" sz="4000" b="1" dirty="0" smtClean="0">
                <a:solidFill>
                  <a:schemeClr val="bg1"/>
                </a:solidFill>
              </a:rPr>
              <a:t>31:10 </a:t>
            </a:r>
            <a:r>
              <a:rPr lang="zh-TW" altLang="en-US" sz="4000" b="1" dirty="0" smtClean="0">
                <a:solidFill>
                  <a:schemeClr val="bg1"/>
                </a:solidFill>
              </a:rPr>
              <a:t>才德的婦人誰能得著呢．他的價值遠勝過珍珠．</a:t>
            </a:r>
            <a:endParaRPr lang="en-US" altLang="zh-TW" sz="4000" b="1" dirty="0" smtClean="0">
              <a:solidFill>
                <a:schemeClr val="bg1"/>
              </a:solidFill>
            </a:endParaRPr>
          </a:p>
          <a:p>
            <a:pPr>
              <a:buNone/>
            </a:pPr>
            <a:r>
              <a:rPr lang="en-US" sz="3900" b="1" dirty="0" smtClean="0">
                <a:solidFill>
                  <a:srgbClr val="00FFFF"/>
                </a:solidFill>
              </a:rPr>
              <a:t>31:10</a:t>
            </a:r>
            <a:r>
              <a:rPr lang="en-US" sz="3900" dirty="0" smtClean="0">
                <a:solidFill>
                  <a:srgbClr val="00FFFF"/>
                </a:solidFill>
              </a:rPr>
              <a:t> Ū </a:t>
            </a:r>
            <a:r>
              <a:rPr lang="en-US" sz="3900" dirty="0" err="1" smtClean="0">
                <a:solidFill>
                  <a:srgbClr val="00FFFF"/>
                </a:solidFill>
              </a:rPr>
              <a:t>châi-tek</a:t>
            </a:r>
            <a:r>
              <a:rPr lang="en-US" sz="3900" dirty="0" smtClean="0">
                <a:solidFill>
                  <a:srgbClr val="00FFFF"/>
                </a:solidFill>
              </a:rPr>
              <a:t> ê </a:t>
            </a:r>
            <a:r>
              <a:rPr lang="en-US" sz="3900" dirty="0" err="1" smtClean="0">
                <a:solidFill>
                  <a:srgbClr val="00FFFF"/>
                </a:solidFill>
              </a:rPr>
              <a:t>hū-jîn-lâng</a:t>
            </a:r>
            <a:r>
              <a:rPr lang="en-US" sz="3900" dirty="0" smtClean="0">
                <a:solidFill>
                  <a:srgbClr val="00FFFF"/>
                </a:solidFill>
              </a:rPr>
              <a:t> </a:t>
            </a:r>
            <a:r>
              <a:rPr lang="en-US" sz="3900" dirty="0" err="1" smtClean="0">
                <a:solidFill>
                  <a:srgbClr val="00FFFF"/>
                </a:solidFill>
              </a:rPr>
              <a:t>chī-chūi</a:t>
            </a:r>
            <a:r>
              <a:rPr lang="en-US" sz="3900" dirty="0" smtClean="0">
                <a:solidFill>
                  <a:srgbClr val="00FFFF"/>
                </a:solidFill>
              </a:rPr>
              <a:t> </a:t>
            </a:r>
            <a:r>
              <a:rPr lang="en-US" sz="3900" dirty="0" err="1" smtClean="0">
                <a:solidFill>
                  <a:srgbClr val="00FFFF"/>
                </a:solidFill>
              </a:rPr>
              <a:t>ōe</a:t>
            </a:r>
            <a:r>
              <a:rPr lang="en-US" sz="3900" dirty="0" smtClean="0">
                <a:solidFill>
                  <a:srgbClr val="00FFFF"/>
                </a:solidFill>
              </a:rPr>
              <a:t> </a:t>
            </a:r>
            <a:r>
              <a:rPr lang="en-US" sz="3900" dirty="0" err="1" smtClean="0">
                <a:solidFill>
                  <a:srgbClr val="00FFFF"/>
                </a:solidFill>
              </a:rPr>
              <a:t>chhē-tio̍h</a:t>
            </a:r>
            <a:r>
              <a:rPr lang="en-US" sz="3900" dirty="0" smtClean="0">
                <a:solidFill>
                  <a:srgbClr val="00FFFF"/>
                </a:solidFill>
              </a:rPr>
              <a:t> ah? I ê </a:t>
            </a:r>
            <a:r>
              <a:rPr lang="en-US" sz="3900" dirty="0" err="1" smtClean="0">
                <a:solidFill>
                  <a:srgbClr val="00FFFF"/>
                </a:solidFill>
              </a:rPr>
              <a:t>kà-ti̍t</a:t>
            </a:r>
            <a:r>
              <a:rPr lang="en-US" sz="3900" dirty="0" smtClean="0">
                <a:solidFill>
                  <a:srgbClr val="00FFFF"/>
                </a:solidFill>
              </a:rPr>
              <a:t> </a:t>
            </a:r>
            <a:r>
              <a:rPr lang="en-US" sz="3900" dirty="0" err="1" smtClean="0">
                <a:solidFill>
                  <a:srgbClr val="00FFFF"/>
                </a:solidFill>
              </a:rPr>
              <a:t>tōa-tōa</a:t>
            </a:r>
            <a:r>
              <a:rPr lang="en-US" sz="3900" dirty="0" smtClean="0">
                <a:solidFill>
                  <a:srgbClr val="00FFFF"/>
                </a:solidFill>
              </a:rPr>
              <a:t> </a:t>
            </a:r>
            <a:r>
              <a:rPr lang="en-US" sz="3900" dirty="0" err="1" smtClean="0">
                <a:solidFill>
                  <a:srgbClr val="00FFFF"/>
                </a:solidFill>
              </a:rPr>
              <a:t>iâⁿ-kè</a:t>
            </a:r>
            <a:r>
              <a:rPr lang="en-US" sz="4000" dirty="0" smtClean="0"/>
              <a:t> </a:t>
            </a:r>
            <a:r>
              <a:rPr lang="en-US" sz="4000" dirty="0" err="1" smtClean="0">
                <a:solidFill>
                  <a:srgbClr val="00FFFF"/>
                </a:solidFill>
              </a:rPr>
              <a:t>pó-chio̍h</a:t>
            </a:r>
            <a:r>
              <a:rPr lang="en-US" sz="3900" dirty="0" smtClean="0">
                <a:solidFill>
                  <a:srgbClr val="00FFFF"/>
                </a:solidFill>
              </a:rPr>
              <a:t> </a:t>
            </a:r>
            <a:r>
              <a:rPr lang="en-US" sz="5400" dirty="0" smtClean="0">
                <a:solidFill>
                  <a:schemeClr val="bg1"/>
                </a:solidFill>
              </a:rPr>
              <a:t/>
            </a:r>
            <a:br>
              <a:rPr lang="en-US" sz="54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Smiley Face 6"/>
          <p:cNvSpPr/>
          <p:nvPr/>
        </p:nvSpPr>
        <p:spPr>
          <a:xfrm>
            <a:off x="3505200" y="4419600"/>
            <a:ext cx="1981200" cy="1600200"/>
          </a:xfrm>
          <a:prstGeom prst="smileyFace">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bg1"/>
              </a:solidFill>
            </a:endParaRPr>
          </a:p>
          <a:p>
            <a:pPr algn="ctr"/>
            <a:r>
              <a:rPr lang="zh-TW" altLang="en-US" b="1" dirty="0" smtClean="0">
                <a:solidFill>
                  <a:schemeClr val="bg1"/>
                </a:solidFill>
              </a:rPr>
              <a:t>才德的婦人</a:t>
            </a:r>
            <a:r>
              <a:rPr lang="en-US" altLang="zh-TW" b="1" dirty="0" smtClean="0">
                <a:solidFill>
                  <a:schemeClr val="bg1"/>
                </a:solidFill>
              </a:rPr>
              <a:t>?</a:t>
            </a:r>
            <a:endParaRPr lang="en-US" dirty="0"/>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925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400" b="1" dirty="0" smtClean="0">
                <a:solidFill>
                  <a:schemeClr val="bg1"/>
                </a:solidFill>
              </a:rPr>
              <a:t>箴</a:t>
            </a:r>
            <a:r>
              <a:rPr lang="zh-TW" altLang="en-US" sz="4400" b="1" i="1" dirty="0" smtClean="0">
                <a:solidFill>
                  <a:schemeClr val="bg1"/>
                </a:solidFill>
              </a:rPr>
              <a:t>言</a:t>
            </a:r>
            <a:r>
              <a:rPr lang="en-US" sz="4400" b="1" i="1" dirty="0" smtClean="0">
                <a:solidFill>
                  <a:schemeClr val="bg1"/>
                </a:solidFill>
              </a:rPr>
              <a:t> </a:t>
            </a:r>
            <a:r>
              <a:rPr lang="en-US" sz="4000" b="1" dirty="0" smtClean="0">
                <a:solidFill>
                  <a:schemeClr val="bg1"/>
                </a:solidFill>
              </a:rPr>
              <a:t>31:15 </a:t>
            </a:r>
            <a:r>
              <a:rPr lang="zh-TW" altLang="en-US" sz="4000" b="1" dirty="0" smtClean="0">
                <a:solidFill>
                  <a:schemeClr val="bg1"/>
                </a:solidFill>
              </a:rPr>
              <a:t>未到黎明他就起來、把食物分給家中的人．將當作的工分派婢女。</a:t>
            </a:r>
            <a:endParaRPr lang="en-US" sz="4000" b="1" dirty="0" smtClean="0">
              <a:solidFill>
                <a:schemeClr val="bg1"/>
              </a:solidFill>
            </a:endParaRPr>
          </a:p>
          <a:p>
            <a:pPr>
              <a:buNone/>
            </a:pPr>
            <a:r>
              <a:rPr lang="en-US" sz="4000" b="1" dirty="0" smtClean="0">
                <a:solidFill>
                  <a:schemeClr val="bg1"/>
                </a:solidFill>
              </a:rPr>
              <a:t>31:16 </a:t>
            </a:r>
            <a:r>
              <a:rPr lang="zh-TW" altLang="en-US" sz="4000" b="1" dirty="0" smtClean="0">
                <a:solidFill>
                  <a:schemeClr val="bg1"/>
                </a:solidFill>
              </a:rPr>
              <a:t>他想得田地、就買來．用手所得之利、栽種葡萄園．</a:t>
            </a:r>
            <a:endParaRPr lang="en-US" sz="4000" b="1" dirty="0" smtClean="0">
              <a:solidFill>
                <a:schemeClr val="bg1"/>
              </a:solidFill>
            </a:endParaRPr>
          </a:p>
          <a:p>
            <a:pPr>
              <a:buNone/>
            </a:pPr>
            <a:r>
              <a:rPr lang="en-US" sz="4000" b="1" dirty="0" smtClean="0">
                <a:solidFill>
                  <a:schemeClr val="bg1"/>
                </a:solidFill>
              </a:rPr>
              <a:t>31:17 </a:t>
            </a:r>
            <a:r>
              <a:rPr lang="zh-TW" altLang="en-US" sz="4000" b="1" dirty="0" smtClean="0">
                <a:solidFill>
                  <a:schemeClr val="bg1"/>
                </a:solidFill>
              </a:rPr>
              <a:t>他以能力束腰、使膀臂有力．</a:t>
            </a:r>
            <a:endParaRPr lang="en-US" sz="4000" b="1" dirty="0" smtClean="0">
              <a:solidFill>
                <a:schemeClr val="bg1"/>
              </a:solidFill>
            </a:endParaRPr>
          </a:p>
          <a:p>
            <a:pPr>
              <a:buNone/>
            </a:pPr>
            <a:r>
              <a:rPr lang="en-US" sz="3000" b="1" dirty="0" smtClean="0">
                <a:solidFill>
                  <a:srgbClr val="00FFFF"/>
                </a:solidFill>
              </a:rPr>
              <a:t>31:15</a:t>
            </a:r>
            <a:r>
              <a:rPr lang="en-US" sz="3000" dirty="0" smtClean="0">
                <a:solidFill>
                  <a:srgbClr val="00FFFF"/>
                </a:solidFill>
              </a:rPr>
              <a:t> </a:t>
            </a:r>
            <a:r>
              <a:rPr lang="en-US" sz="3000" dirty="0" err="1" smtClean="0">
                <a:solidFill>
                  <a:srgbClr val="00FFFF"/>
                </a:solidFill>
              </a:rPr>
              <a:t>Thiⁿ</a:t>
            </a:r>
            <a:r>
              <a:rPr lang="en-US" sz="3000" dirty="0" smtClean="0">
                <a:solidFill>
                  <a:srgbClr val="00FFFF"/>
                </a:solidFill>
              </a:rPr>
              <a:t> </a:t>
            </a:r>
            <a:r>
              <a:rPr lang="en-US" sz="3000" dirty="0" err="1" smtClean="0">
                <a:solidFill>
                  <a:srgbClr val="00FFFF"/>
                </a:solidFill>
              </a:rPr>
              <a:t>bē</a:t>
            </a:r>
            <a:r>
              <a:rPr lang="en-US" sz="3000" dirty="0" smtClean="0">
                <a:solidFill>
                  <a:srgbClr val="00FFFF"/>
                </a:solidFill>
              </a:rPr>
              <a:t> </a:t>
            </a:r>
            <a:r>
              <a:rPr lang="en-US" sz="3000" dirty="0" err="1" smtClean="0">
                <a:solidFill>
                  <a:srgbClr val="00FFFF"/>
                </a:solidFill>
              </a:rPr>
              <a:t>kng</a:t>
            </a:r>
            <a:r>
              <a:rPr lang="en-US" sz="3000" dirty="0" smtClean="0">
                <a:solidFill>
                  <a:srgbClr val="00FFFF"/>
                </a:solidFill>
              </a:rPr>
              <a:t>, </a:t>
            </a:r>
            <a:r>
              <a:rPr lang="en-US" sz="3000" dirty="0" err="1" smtClean="0">
                <a:solidFill>
                  <a:srgbClr val="00FFFF"/>
                </a:solidFill>
              </a:rPr>
              <a:t>i</a:t>
            </a:r>
            <a:r>
              <a:rPr lang="en-US" sz="3000" dirty="0" smtClean="0">
                <a:solidFill>
                  <a:srgbClr val="00FFFF"/>
                </a:solidFill>
              </a:rPr>
              <a:t> </a:t>
            </a:r>
            <a:r>
              <a:rPr lang="en-US" sz="3000" dirty="0" err="1" smtClean="0">
                <a:solidFill>
                  <a:srgbClr val="00FFFF"/>
                </a:solidFill>
              </a:rPr>
              <a:t>chiū</a:t>
            </a:r>
            <a:r>
              <a:rPr lang="en-US" sz="3000" dirty="0" smtClean="0">
                <a:solidFill>
                  <a:srgbClr val="00FFFF"/>
                </a:solidFill>
              </a:rPr>
              <a:t> </a:t>
            </a:r>
            <a:r>
              <a:rPr lang="en-US" sz="3000" dirty="0" err="1" smtClean="0">
                <a:solidFill>
                  <a:srgbClr val="00FFFF"/>
                </a:solidFill>
              </a:rPr>
              <a:t>khí-lâi</a:t>
            </a:r>
            <a:r>
              <a:rPr lang="en-US" sz="3000" dirty="0" smtClean="0">
                <a:solidFill>
                  <a:srgbClr val="00FFFF"/>
                </a:solidFill>
              </a:rPr>
              <a:t>, </a:t>
            </a:r>
            <a:r>
              <a:rPr lang="en-US" sz="3000" dirty="0" err="1" smtClean="0">
                <a:solidFill>
                  <a:srgbClr val="00FFFF"/>
                </a:solidFill>
              </a:rPr>
              <a:t>Ēng</a:t>
            </a:r>
            <a:r>
              <a:rPr lang="en-US" sz="3000" dirty="0" smtClean="0">
                <a:solidFill>
                  <a:srgbClr val="00FFFF"/>
                </a:solidFill>
              </a:rPr>
              <a:t> </a:t>
            </a:r>
            <a:r>
              <a:rPr lang="en-US" sz="3000" dirty="0" err="1" smtClean="0">
                <a:solidFill>
                  <a:srgbClr val="00FFFF"/>
                </a:solidFill>
              </a:rPr>
              <a:t>chia̍h-mi̍h</a:t>
            </a:r>
            <a:r>
              <a:rPr lang="en-US" sz="3000" dirty="0" smtClean="0">
                <a:solidFill>
                  <a:srgbClr val="00FFFF"/>
                </a:solidFill>
              </a:rPr>
              <a:t> pun </a:t>
            </a:r>
            <a:r>
              <a:rPr lang="en-US" sz="3000" dirty="0" err="1" smtClean="0">
                <a:solidFill>
                  <a:srgbClr val="00FFFF"/>
                </a:solidFill>
              </a:rPr>
              <a:t>hō</a:t>
            </a:r>
            <a:r>
              <a:rPr lang="en-US" sz="3000" dirty="0" smtClean="0">
                <a:solidFill>
                  <a:srgbClr val="00FFFF"/>
                </a:solidFill>
              </a:rPr>
              <a:t>͘ </a:t>
            </a:r>
            <a:r>
              <a:rPr lang="en-US" sz="3000" dirty="0" err="1" smtClean="0">
                <a:solidFill>
                  <a:srgbClr val="00FFFF"/>
                </a:solidFill>
              </a:rPr>
              <a:t>ke-lāi</a:t>
            </a:r>
            <a:r>
              <a:rPr lang="en-US" sz="3000" dirty="0" smtClean="0">
                <a:solidFill>
                  <a:srgbClr val="00FFFF"/>
                </a:solidFill>
              </a:rPr>
              <a:t> ê </a:t>
            </a:r>
            <a:r>
              <a:rPr lang="en-US" sz="3000" dirty="0" err="1" smtClean="0">
                <a:solidFill>
                  <a:srgbClr val="00FFFF"/>
                </a:solidFill>
              </a:rPr>
              <a:t>lâng</a:t>
            </a:r>
            <a:r>
              <a:rPr lang="en-US" sz="3000" dirty="0" smtClean="0">
                <a:solidFill>
                  <a:srgbClr val="00FFFF"/>
                </a:solidFill>
              </a:rPr>
              <a:t>; </a:t>
            </a:r>
            <a:r>
              <a:rPr lang="en-US" sz="3000" dirty="0" err="1" smtClean="0">
                <a:solidFill>
                  <a:srgbClr val="00FFFF"/>
                </a:solidFill>
              </a:rPr>
              <a:t>Chiong</a:t>
            </a:r>
            <a:r>
              <a:rPr lang="en-US" sz="3000" dirty="0" smtClean="0">
                <a:solidFill>
                  <a:srgbClr val="00FFFF"/>
                </a:solidFill>
              </a:rPr>
              <a:t> eng-</a:t>
            </a:r>
            <a:r>
              <a:rPr lang="en-US" sz="3000" dirty="0" err="1" smtClean="0">
                <a:solidFill>
                  <a:srgbClr val="00FFFF"/>
                </a:solidFill>
              </a:rPr>
              <a:t>kai</a:t>
            </a:r>
            <a:r>
              <a:rPr lang="en-US" sz="3000" dirty="0" smtClean="0">
                <a:solidFill>
                  <a:srgbClr val="00FFFF"/>
                </a:solidFill>
              </a:rPr>
              <a:t> </a:t>
            </a:r>
            <a:r>
              <a:rPr lang="en-US" sz="3000" dirty="0" err="1" smtClean="0">
                <a:solidFill>
                  <a:srgbClr val="00FFFF"/>
                </a:solidFill>
              </a:rPr>
              <a:t>chòe</a:t>
            </a:r>
            <a:r>
              <a:rPr lang="en-US" sz="3000" dirty="0" smtClean="0">
                <a:solidFill>
                  <a:srgbClr val="00FFFF"/>
                </a:solidFill>
              </a:rPr>
              <a:t> ê </a:t>
            </a:r>
            <a:r>
              <a:rPr lang="en-US" sz="3000" dirty="0" err="1" smtClean="0">
                <a:solidFill>
                  <a:srgbClr val="00FFFF"/>
                </a:solidFill>
              </a:rPr>
              <a:t>kang</a:t>
            </a:r>
            <a:r>
              <a:rPr lang="en-US" sz="3000" dirty="0" smtClean="0">
                <a:solidFill>
                  <a:srgbClr val="00FFFF"/>
                </a:solidFill>
              </a:rPr>
              <a:t> </a:t>
            </a:r>
            <a:r>
              <a:rPr lang="en-US" sz="3000" dirty="0" err="1" smtClean="0">
                <a:solidFill>
                  <a:srgbClr val="00FFFF"/>
                </a:solidFill>
              </a:rPr>
              <a:t>hun-phài</a:t>
            </a:r>
            <a:r>
              <a:rPr lang="en-US" sz="3000" dirty="0" smtClean="0">
                <a:solidFill>
                  <a:srgbClr val="00FFFF"/>
                </a:solidFill>
              </a:rPr>
              <a:t> </a:t>
            </a:r>
            <a:r>
              <a:rPr lang="en-US" sz="3000" dirty="0" err="1" smtClean="0">
                <a:solidFill>
                  <a:srgbClr val="00FFFF"/>
                </a:solidFill>
              </a:rPr>
              <a:t>lú-pī</a:t>
            </a:r>
            <a:r>
              <a:rPr lang="en-US" sz="3000" dirty="0" smtClean="0">
                <a:solidFill>
                  <a:srgbClr val="00FFFF"/>
                </a:solidFill>
              </a:rPr>
              <a:t>.</a:t>
            </a:r>
            <a:br>
              <a:rPr lang="en-US" sz="3000" dirty="0" smtClean="0">
                <a:solidFill>
                  <a:srgbClr val="00FFFF"/>
                </a:solidFill>
              </a:rPr>
            </a:br>
            <a:r>
              <a:rPr lang="en-US" sz="3000" b="1" dirty="0" smtClean="0">
                <a:solidFill>
                  <a:srgbClr val="00FFFF"/>
                </a:solidFill>
              </a:rPr>
              <a:t>31:16</a:t>
            </a:r>
            <a:r>
              <a:rPr lang="en-US" sz="3000" dirty="0" smtClean="0">
                <a:solidFill>
                  <a:srgbClr val="00FFFF"/>
                </a:solidFill>
              </a:rPr>
              <a:t> I </a:t>
            </a:r>
            <a:r>
              <a:rPr lang="en-US" sz="3000" dirty="0" err="1" smtClean="0">
                <a:solidFill>
                  <a:srgbClr val="00FFFF"/>
                </a:solidFill>
              </a:rPr>
              <a:t>chim-chiok</a:t>
            </a:r>
            <a:r>
              <a:rPr lang="en-US" sz="3000" dirty="0" smtClean="0">
                <a:solidFill>
                  <a:srgbClr val="00FFFF"/>
                </a:solidFill>
              </a:rPr>
              <a:t> </a:t>
            </a:r>
            <a:r>
              <a:rPr lang="en-US" sz="3000" dirty="0" err="1" smtClean="0">
                <a:solidFill>
                  <a:srgbClr val="00FFFF"/>
                </a:solidFill>
              </a:rPr>
              <a:t>khòaⁿ</a:t>
            </a:r>
            <a:r>
              <a:rPr lang="en-US" sz="3000" dirty="0" smtClean="0">
                <a:solidFill>
                  <a:srgbClr val="00FFFF"/>
                </a:solidFill>
              </a:rPr>
              <a:t> </a:t>
            </a:r>
            <a:r>
              <a:rPr lang="en-US" sz="3000" dirty="0" err="1" smtClean="0">
                <a:solidFill>
                  <a:srgbClr val="00FFFF"/>
                </a:solidFill>
              </a:rPr>
              <a:t>chhân-hn̂g</a:t>
            </a:r>
            <a:r>
              <a:rPr lang="en-US" sz="3000" dirty="0" smtClean="0">
                <a:solidFill>
                  <a:srgbClr val="00FFFF"/>
                </a:solidFill>
              </a:rPr>
              <a:t>, </a:t>
            </a:r>
            <a:r>
              <a:rPr lang="en-US" sz="3000" dirty="0" err="1" smtClean="0">
                <a:solidFill>
                  <a:srgbClr val="00FFFF"/>
                </a:solidFill>
              </a:rPr>
              <a:t>chiū</a:t>
            </a:r>
            <a:r>
              <a:rPr lang="en-US" sz="3000" dirty="0" smtClean="0">
                <a:solidFill>
                  <a:srgbClr val="00FFFF"/>
                </a:solidFill>
              </a:rPr>
              <a:t> </a:t>
            </a:r>
            <a:r>
              <a:rPr lang="en-US" sz="3000" dirty="0" err="1" smtClean="0">
                <a:solidFill>
                  <a:srgbClr val="00FFFF"/>
                </a:solidFill>
              </a:rPr>
              <a:t>bóe</a:t>
            </a:r>
            <a:r>
              <a:rPr lang="en-US" sz="3000" dirty="0" smtClean="0">
                <a:solidFill>
                  <a:srgbClr val="00FFFF"/>
                </a:solidFill>
              </a:rPr>
              <a:t> </a:t>
            </a:r>
            <a:r>
              <a:rPr lang="en-US" sz="3000" dirty="0" err="1" smtClean="0">
                <a:solidFill>
                  <a:srgbClr val="00FFFF"/>
                </a:solidFill>
              </a:rPr>
              <a:t>i</a:t>
            </a:r>
            <a:r>
              <a:rPr lang="en-US" sz="3000" dirty="0" smtClean="0">
                <a:solidFill>
                  <a:srgbClr val="00FFFF"/>
                </a:solidFill>
              </a:rPr>
              <a:t>; </a:t>
            </a:r>
            <a:r>
              <a:rPr lang="en-US" sz="3000" dirty="0" err="1" smtClean="0">
                <a:solidFill>
                  <a:srgbClr val="00FFFF"/>
                </a:solidFill>
              </a:rPr>
              <a:t>Ēng</a:t>
            </a:r>
            <a:r>
              <a:rPr lang="en-US" sz="3000" dirty="0" smtClean="0">
                <a:solidFill>
                  <a:srgbClr val="00FFFF"/>
                </a:solidFill>
              </a:rPr>
              <a:t> </a:t>
            </a:r>
            <a:r>
              <a:rPr lang="en-US" sz="3000" dirty="0" err="1" smtClean="0">
                <a:solidFill>
                  <a:srgbClr val="00FFFF"/>
                </a:solidFill>
              </a:rPr>
              <a:t>i</a:t>
            </a:r>
            <a:r>
              <a:rPr lang="en-US" sz="3000" dirty="0" smtClean="0">
                <a:solidFill>
                  <a:srgbClr val="00FFFF"/>
                </a:solidFill>
              </a:rPr>
              <a:t> ê </a:t>
            </a:r>
            <a:r>
              <a:rPr lang="en-US" sz="3000" dirty="0" err="1" smtClean="0">
                <a:solidFill>
                  <a:srgbClr val="00FFFF"/>
                </a:solidFill>
              </a:rPr>
              <a:t>chhiú</a:t>
            </a:r>
            <a:r>
              <a:rPr lang="en-US" sz="3000" dirty="0" smtClean="0">
                <a:solidFill>
                  <a:srgbClr val="00FFFF"/>
                </a:solidFill>
              </a:rPr>
              <a:t> </a:t>
            </a:r>
            <a:r>
              <a:rPr lang="en-US" sz="3000" dirty="0" err="1" smtClean="0">
                <a:solidFill>
                  <a:srgbClr val="00FFFF"/>
                </a:solidFill>
              </a:rPr>
              <a:t>só</a:t>
            </a:r>
            <a:r>
              <a:rPr lang="en-US" sz="3000" dirty="0" smtClean="0">
                <a:solidFill>
                  <a:srgbClr val="00FFFF"/>
                </a:solidFill>
              </a:rPr>
              <a:t>͘-</a:t>
            </a:r>
            <a:r>
              <a:rPr lang="en-US" sz="3000" dirty="0" err="1" smtClean="0">
                <a:solidFill>
                  <a:srgbClr val="00FFFF"/>
                </a:solidFill>
              </a:rPr>
              <a:t>thàn</a:t>
            </a:r>
            <a:r>
              <a:rPr lang="en-US" sz="3000" dirty="0" smtClean="0">
                <a:solidFill>
                  <a:srgbClr val="00FFFF"/>
                </a:solidFill>
              </a:rPr>
              <a:t>-ê, </a:t>
            </a:r>
            <a:r>
              <a:rPr lang="en-US" sz="3000" dirty="0" err="1" smtClean="0">
                <a:solidFill>
                  <a:srgbClr val="00FFFF"/>
                </a:solidFill>
              </a:rPr>
              <a:t>lâi</a:t>
            </a:r>
            <a:r>
              <a:rPr lang="en-US" sz="3000" dirty="0" smtClean="0">
                <a:solidFill>
                  <a:srgbClr val="00FFFF"/>
                </a:solidFill>
              </a:rPr>
              <a:t> </a:t>
            </a:r>
            <a:r>
              <a:rPr lang="en-US" sz="3000" dirty="0" err="1" smtClean="0">
                <a:solidFill>
                  <a:srgbClr val="00FFFF"/>
                </a:solidFill>
              </a:rPr>
              <a:t>chai-chèng</a:t>
            </a:r>
            <a:r>
              <a:rPr lang="en-US" sz="3000" dirty="0" smtClean="0">
                <a:solidFill>
                  <a:srgbClr val="00FFFF"/>
                </a:solidFill>
              </a:rPr>
              <a:t> </a:t>
            </a:r>
            <a:r>
              <a:rPr lang="en-US" sz="3000" dirty="0" err="1" smtClean="0">
                <a:solidFill>
                  <a:srgbClr val="00FFFF"/>
                </a:solidFill>
              </a:rPr>
              <a:t>phû-tô-hn̂g</a:t>
            </a:r>
            <a:r>
              <a:rPr lang="en-US" sz="3000" dirty="0" smtClean="0">
                <a:solidFill>
                  <a:srgbClr val="00FFFF"/>
                </a:solidFill>
              </a:rPr>
              <a:t>. </a:t>
            </a:r>
            <a:r>
              <a:rPr lang="en-US" sz="3000" b="1" dirty="0" smtClean="0">
                <a:solidFill>
                  <a:srgbClr val="00FFFF"/>
                </a:solidFill>
              </a:rPr>
              <a:t>31:17</a:t>
            </a:r>
            <a:r>
              <a:rPr lang="en-US" sz="3000" dirty="0" smtClean="0">
                <a:solidFill>
                  <a:srgbClr val="00FFFF"/>
                </a:solidFill>
              </a:rPr>
              <a:t> I </a:t>
            </a:r>
            <a:r>
              <a:rPr lang="en-US" sz="3000" dirty="0" err="1" smtClean="0">
                <a:solidFill>
                  <a:srgbClr val="00FFFF"/>
                </a:solidFill>
              </a:rPr>
              <a:t>ēng</a:t>
            </a:r>
            <a:r>
              <a:rPr lang="en-US" sz="3000" dirty="0" smtClean="0">
                <a:solidFill>
                  <a:srgbClr val="00FFFF"/>
                </a:solidFill>
              </a:rPr>
              <a:t> </a:t>
            </a:r>
            <a:r>
              <a:rPr lang="en-US" sz="3000" dirty="0" err="1" smtClean="0">
                <a:solidFill>
                  <a:srgbClr val="00FFFF"/>
                </a:solidFill>
              </a:rPr>
              <a:t>khùi-la̍t</a:t>
            </a:r>
            <a:r>
              <a:rPr lang="en-US" sz="3000" dirty="0" smtClean="0">
                <a:solidFill>
                  <a:srgbClr val="00FFFF"/>
                </a:solidFill>
              </a:rPr>
              <a:t> </a:t>
            </a:r>
            <a:r>
              <a:rPr lang="en-US" sz="3000" dirty="0" err="1" smtClean="0">
                <a:solidFill>
                  <a:srgbClr val="00FFFF"/>
                </a:solidFill>
              </a:rPr>
              <a:t>hâ-io</a:t>
            </a:r>
            <a:r>
              <a:rPr lang="en-US" sz="3000" dirty="0" smtClean="0">
                <a:solidFill>
                  <a:srgbClr val="00FFFF"/>
                </a:solidFill>
              </a:rPr>
              <a:t>, </a:t>
            </a:r>
            <a:r>
              <a:rPr lang="en-US" sz="3000" dirty="0" err="1" smtClean="0">
                <a:solidFill>
                  <a:srgbClr val="00FFFF"/>
                </a:solidFill>
              </a:rPr>
              <a:t>Hō</a:t>
            </a:r>
            <a:r>
              <a:rPr lang="en-US" sz="3000" dirty="0" smtClean="0">
                <a:solidFill>
                  <a:srgbClr val="00FFFF"/>
                </a:solidFill>
              </a:rPr>
              <a:t>͘ </a:t>
            </a:r>
            <a:r>
              <a:rPr lang="en-US" sz="3000" dirty="0" err="1" smtClean="0">
                <a:solidFill>
                  <a:srgbClr val="00FFFF"/>
                </a:solidFill>
              </a:rPr>
              <a:t>chhiú-kut</a:t>
            </a:r>
            <a:r>
              <a:rPr lang="en-US" sz="3000" dirty="0" smtClean="0">
                <a:solidFill>
                  <a:srgbClr val="00FFFF"/>
                </a:solidFill>
              </a:rPr>
              <a:t> </a:t>
            </a:r>
            <a:r>
              <a:rPr lang="en-US" sz="3000" dirty="0" err="1" smtClean="0">
                <a:solidFill>
                  <a:srgbClr val="00FFFF"/>
                </a:solidFill>
              </a:rPr>
              <a:t>giám-ngī</a:t>
            </a:r>
            <a:r>
              <a:rPr lang="en-US" sz="3000" dirty="0" smtClean="0">
                <a:solidFill>
                  <a:srgbClr val="00FFFF"/>
                </a:solidFill>
              </a:rPr>
              <a:t>.</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lnSpcReduction="1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400" b="1" dirty="0" smtClean="0">
                <a:solidFill>
                  <a:schemeClr val="bg1"/>
                </a:solidFill>
              </a:rPr>
              <a:t>箴</a:t>
            </a:r>
            <a:r>
              <a:rPr lang="zh-TW" altLang="en-US" sz="4400" b="1" i="1" dirty="0" smtClean="0">
                <a:solidFill>
                  <a:schemeClr val="bg1"/>
                </a:solidFill>
              </a:rPr>
              <a:t>言</a:t>
            </a:r>
            <a:r>
              <a:rPr lang="en-US" sz="4400" b="1" dirty="0" smtClean="0">
                <a:solidFill>
                  <a:srgbClr val="FFFF00"/>
                </a:solidFill>
              </a:rPr>
              <a:t>31:20 </a:t>
            </a:r>
            <a:r>
              <a:rPr lang="zh-TW" altLang="en-US" sz="4400" b="1" dirty="0" smtClean="0">
                <a:solidFill>
                  <a:srgbClr val="FFFF00"/>
                </a:solidFill>
              </a:rPr>
              <a:t>他張手賙濟困苦人．伸手幫補窮乏人。</a:t>
            </a:r>
            <a:r>
              <a:rPr lang="en-US" sz="4400" b="1" dirty="0" smtClean="0">
                <a:solidFill>
                  <a:srgbClr val="FFFF00"/>
                </a:solidFill>
              </a:rPr>
              <a:t> 31:26 </a:t>
            </a:r>
            <a:r>
              <a:rPr lang="zh-TW" altLang="en-US" sz="4400" b="1" dirty="0" smtClean="0">
                <a:solidFill>
                  <a:srgbClr val="FFFF00"/>
                </a:solidFill>
              </a:rPr>
              <a:t>他開口就發智慧．他舌上有仁慈的法則．</a:t>
            </a:r>
            <a:endParaRPr lang="en-US" sz="4400" b="1" dirty="0" smtClean="0">
              <a:solidFill>
                <a:srgbClr val="FFFF00"/>
              </a:solidFill>
            </a:endParaRPr>
          </a:p>
          <a:p>
            <a:pPr>
              <a:buNone/>
            </a:pPr>
            <a:r>
              <a:rPr lang="en-US" sz="4400" b="1" i="1" dirty="0" smtClean="0">
                <a:solidFill>
                  <a:schemeClr val="bg1"/>
                </a:solidFill>
              </a:rPr>
              <a:t> </a:t>
            </a:r>
            <a:r>
              <a:rPr lang="en-US" sz="4000" b="1" dirty="0" smtClean="0">
                <a:solidFill>
                  <a:srgbClr val="FFFF00"/>
                </a:solidFill>
              </a:rPr>
              <a:t>31:20</a:t>
            </a:r>
            <a:r>
              <a:rPr lang="en-US" sz="4000" dirty="0" smtClean="0">
                <a:solidFill>
                  <a:srgbClr val="FFFF00"/>
                </a:solidFill>
              </a:rPr>
              <a:t> I </a:t>
            </a:r>
            <a:r>
              <a:rPr lang="en-US" sz="4000" dirty="0" err="1" smtClean="0">
                <a:solidFill>
                  <a:srgbClr val="FFFF00"/>
                </a:solidFill>
              </a:rPr>
              <a:t>chhut-chhiú</a:t>
            </a:r>
            <a:r>
              <a:rPr lang="en-US" sz="4000" dirty="0" smtClean="0">
                <a:solidFill>
                  <a:srgbClr val="FFFF00"/>
                </a:solidFill>
              </a:rPr>
              <a:t> </a:t>
            </a:r>
            <a:r>
              <a:rPr lang="en-US" sz="4000" dirty="0" err="1" smtClean="0">
                <a:solidFill>
                  <a:srgbClr val="FFFF00"/>
                </a:solidFill>
              </a:rPr>
              <a:t>chín-chè</a:t>
            </a:r>
            <a:r>
              <a:rPr lang="en-US" sz="4000" dirty="0" smtClean="0">
                <a:solidFill>
                  <a:srgbClr val="FFFF00"/>
                </a:solidFill>
              </a:rPr>
              <a:t> </a:t>
            </a:r>
            <a:r>
              <a:rPr lang="en-US" sz="4000" dirty="0" err="1" smtClean="0">
                <a:solidFill>
                  <a:srgbClr val="FFFF00"/>
                </a:solidFill>
              </a:rPr>
              <a:t>kan-khó</a:t>
            </a:r>
            <a:r>
              <a:rPr lang="en-US" sz="4000" dirty="0" smtClean="0">
                <a:solidFill>
                  <a:srgbClr val="FFFF00"/>
                </a:solidFill>
              </a:rPr>
              <a:t>͘ </a:t>
            </a:r>
            <a:r>
              <a:rPr lang="en-US" sz="4000" dirty="0" err="1" smtClean="0">
                <a:solidFill>
                  <a:srgbClr val="FFFF00"/>
                </a:solidFill>
              </a:rPr>
              <a:t>lâng</a:t>
            </a:r>
            <a:r>
              <a:rPr lang="en-US" sz="4000" dirty="0" smtClean="0">
                <a:solidFill>
                  <a:srgbClr val="FFFF00"/>
                </a:solidFill>
              </a:rPr>
              <a:t>; </a:t>
            </a:r>
            <a:r>
              <a:rPr lang="en-US" sz="4000" dirty="0" err="1" smtClean="0">
                <a:solidFill>
                  <a:srgbClr val="FFFF00"/>
                </a:solidFill>
              </a:rPr>
              <a:t>Chhun-chhiú</a:t>
            </a:r>
            <a:r>
              <a:rPr lang="en-US" sz="4000" dirty="0" smtClean="0">
                <a:solidFill>
                  <a:srgbClr val="FFFF00"/>
                </a:solidFill>
              </a:rPr>
              <a:t> pang-</a:t>
            </a:r>
            <a:r>
              <a:rPr lang="en-US" sz="4000" dirty="0" err="1" smtClean="0">
                <a:solidFill>
                  <a:srgbClr val="FFFF00"/>
                </a:solidFill>
              </a:rPr>
              <a:t>chān</a:t>
            </a:r>
            <a:r>
              <a:rPr lang="en-US" sz="4000" dirty="0" smtClean="0">
                <a:solidFill>
                  <a:srgbClr val="FFFF00"/>
                </a:solidFill>
              </a:rPr>
              <a:t> </a:t>
            </a:r>
            <a:r>
              <a:rPr lang="en-US" sz="4000" dirty="0" err="1" smtClean="0">
                <a:solidFill>
                  <a:srgbClr val="FFFF00"/>
                </a:solidFill>
              </a:rPr>
              <a:t>sòng-hiong</a:t>
            </a:r>
            <a:r>
              <a:rPr lang="en-US" sz="4000" dirty="0" smtClean="0">
                <a:solidFill>
                  <a:srgbClr val="FFFF00"/>
                </a:solidFill>
              </a:rPr>
              <a:t> </a:t>
            </a:r>
            <a:r>
              <a:rPr lang="en-US" sz="4000" dirty="0" err="1" smtClean="0">
                <a:solidFill>
                  <a:srgbClr val="FFFF00"/>
                </a:solidFill>
              </a:rPr>
              <a:t>lâng</a:t>
            </a:r>
            <a:r>
              <a:rPr lang="en-US" sz="4000" dirty="0" smtClean="0">
                <a:solidFill>
                  <a:srgbClr val="FFFF00"/>
                </a:solidFill>
              </a:rPr>
              <a:t>.</a:t>
            </a:r>
            <a:r>
              <a:rPr lang="en-US" sz="4000" b="1" dirty="0" smtClean="0">
                <a:solidFill>
                  <a:srgbClr val="FFFF00"/>
                </a:solidFill>
              </a:rPr>
              <a:t> 31:26</a:t>
            </a:r>
            <a:r>
              <a:rPr lang="en-US" sz="4000" dirty="0" smtClean="0">
                <a:solidFill>
                  <a:srgbClr val="FFFF00"/>
                </a:solidFill>
              </a:rPr>
              <a:t> I </a:t>
            </a:r>
            <a:r>
              <a:rPr lang="en-US" sz="4000" dirty="0" err="1" smtClean="0">
                <a:solidFill>
                  <a:srgbClr val="FFFF00"/>
                </a:solidFill>
              </a:rPr>
              <a:t>khui-chhùi</a:t>
            </a:r>
            <a:r>
              <a:rPr lang="en-US" sz="4000" dirty="0" smtClean="0">
                <a:solidFill>
                  <a:srgbClr val="FFFF00"/>
                </a:solidFill>
              </a:rPr>
              <a:t> </a:t>
            </a:r>
            <a:r>
              <a:rPr lang="en-US" sz="4000" dirty="0" err="1" smtClean="0">
                <a:solidFill>
                  <a:srgbClr val="FFFF00"/>
                </a:solidFill>
              </a:rPr>
              <a:t>chiū</a:t>
            </a:r>
            <a:r>
              <a:rPr lang="en-US" sz="4000" dirty="0" smtClean="0">
                <a:solidFill>
                  <a:srgbClr val="FFFF00"/>
                </a:solidFill>
              </a:rPr>
              <a:t> </a:t>
            </a:r>
            <a:r>
              <a:rPr lang="en-US" sz="4000" dirty="0" err="1" smtClean="0">
                <a:solidFill>
                  <a:srgbClr val="FFFF00"/>
                </a:solidFill>
              </a:rPr>
              <a:t>kóng</a:t>
            </a:r>
            <a:r>
              <a:rPr lang="en-US" sz="4000" dirty="0" smtClean="0">
                <a:solidFill>
                  <a:srgbClr val="FFFF00"/>
                </a:solidFill>
              </a:rPr>
              <a:t> </a:t>
            </a:r>
            <a:r>
              <a:rPr lang="en-US" sz="4000" dirty="0" err="1" smtClean="0">
                <a:solidFill>
                  <a:srgbClr val="FFFF00"/>
                </a:solidFill>
              </a:rPr>
              <a:t>tì-sek</a:t>
            </a:r>
            <a:r>
              <a:rPr lang="en-US" sz="4000" dirty="0" smtClean="0">
                <a:solidFill>
                  <a:srgbClr val="FFFF00"/>
                </a:solidFill>
              </a:rPr>
              <a:t> ê </a:t>
            </a:r>
            <a:r>
              <a:rPr lang="en-US" sz="4000" dirty="0" err="1" smtClean="0">
                <a:solidFill>
                  <a:srgbClr val="FFFF00"/>
                </a:solidFill>
              </a:rPr>
              <a:t>ōe</a:t>
            </a:r>
            <a:r>
              <a:rPr lang="en-US" sz="4000" dirty="0" smtClean="0">
                <a:solidFill>
                  <a:srgbClr val="FFFF00"/>
                </a:solidFill>
              </a:rPr>
              <a:t>; I ê </a:t>
            </a:r>
            <a:r>
              <a:rPr lang="en-US" sz="4000" dirty="0" err="1" smtClean="0">
                <a:solidFill>
                  <a:srgbClr val="FFFF00"/>
                </a:solidFill>
              </a:rPr>
              <a:t>chi̍h</a:t>
            </a:r>
            <a:r>
              <a:rPr lang="en-US" sz="4000" dirty="0" smtClean="0">
                <a:solidFill>
                  <a:srgbClr val="FFFF00"/>
                </a:solidFill>
              </a:rPr>
              <a:t> </a:t>
            </a:r>
          </a:p>
          <a:p>
            <a:pPr>
              <a:buNone/>
            </a:pPr>
            <a:r>
              <a:rPr lang="en-US" sz="4000" dirty="0" smtClean="0">
                <a:solidFill>
                  <a:srgbClr val="FFFF00"/>
                </a:solidFill>
              </a:rPr>
              <a:t>   ū </a:t>
            </a:r>
            <a:r>
              <a:rPr lang="en-US" sz="4000" dirty="0" err="1" smtClean="0">
                <a:solidFill>
                  <a:srgbClr val="FFFF00"/>
                </a:solidFill>
              </a:rPr>
              <a:t>jîn-chû</a:t>
            </a:r>
            <a:r>
              <a:rPr lang="en-US" sz="4000" dirty="0" smtClean="0">
                <a:solidFill>
                  <a:srgbClr val="FFFF00"/>
                </a:solidFill>
              </a:rPr>
              <a:t> ê </a:t>
            </a:r>
            <a:r>
              <a:rPr lang="en-US" sz="4000" dirty="0" err="1" smtClean="0">
                <a:solidFill>
                  <a:srgbClr val="FFFF00"/>
                </a:solidFill>
              </a:rPr>
              <a:t>kà-sī</a:t>
            </a:r>
            <a:r>
              <a:rPr lang="en-US" sz="4000" dirty="0" smtClean="0">
                <a:solidFill>
                  <a:srgbClr val="FFFF00"/>
                </a:solidFill>
              </a:rPr>
              <a:t>.</a:t>
            </a:r>
            <a:br>
              <a:rPr lang="en-US" sz="4000" dirty="0" smtClean="0">
                <a:solidFill>
                  <a:srgbClr val="FFFF00"/>
                </a:solidFill>
              </a:rPr>
            </a:br>
            <a:endParaRPr lang="en-US" sz="3800" dirty="0" smtClean="0">
              <a:solidFill>
                <a:srgbClr val="FFFF00"/>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Heart 5"/>
          <p:cNvSpPr/>
          <p:nvPr/>
        </p:nvSpPr>
        <p:spPr>
          <a:xfrm>
            <a:off x="6248400" y="4953000"/>
            <a:ext cx="1905000" cy="16002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smtClean="0">
                <a:solidFill>
                  <a:srgbClr val="FFFF00"/>
                </a:solidFill>
              </a:rPr>
              <a:t> 關懷</a:t>
            </a:r>
            <a:endParaRPr lang="en-US" sz="3600" b="1" dirty="0">
              <a:solidFill>
                <a:prstClr val="white"/>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en-US" altLang="zh-TW" sz="3200" b="1" dirty="0" smtClean="0">
                <a:solidFill>
                  <a:schemeClr val="bg1"/>
                </a:solidFill>
              </a:rPr>
              <a:t> </a:t>
            </a:r>
            <a:r>
              <a:rPr lang="en-US" sz="2800" b="1" dirty="0" smtClean="0">
                <a:solidFill>
                  <a:srgbClr val="FFFF00"/>
                </a:solidFill>
              </a:rPr>
              <a:t>2015</a:t>
            </a:r>
            <a:r>
              <a:rPr lang="zh-TW" altLang="en-US" sz="2800" b="1" dirty="0">
                <a:solidFill>
                  <a:srgbClr val="FFFF00"/>
                </a:solidFill>
              </a:rPr>
              <a:t>聖達台福基督教</a:t>
            </a:r>
            <a:r>
              <a:rPr lang="zh-TW" altLang="en-US" sz="2800" b="1" dirty="0" smtClean="0">
                <a:solidFill>
                  <a:srgbClr val="FFFF00"/>
                </a:solidFill>
              </a:rPr>
              <a:t>會 靈修會 </a:t>
            </a:r>
            <a:r>
              <a:rPr lang="en-US" altLang="zh-TW" sz="2800" b="1" dirty="0" smtClean="0">
                <a:solidFill>
                  <a:srgbClr val="FFFF00"/>
                </a:solidFill>
              </a:rPr>
              <a:t>: </a:t>
            </a:r>
            <a:r>
              <a:rPr lang="zh-TW" altLang="en-US" sz="2800" b="1" dirty="0" smtClean="0">
                <a:solidFill>
                  <a:srgbClr val="FFFF00"/>
                </a:solidFill>
              </a:rPr>
              <a:t>抓</a:t>
            </a:r>
            <a:r>
              <a:rPr lang="zh-TW" altLang="en-US" sz="2800" b="1" dirty="0">
                <a:solidFill>
                  <a:srgbClr val="FFFF00"/>
                </a:solidFill>
              </a:rPr>
              <a:t>住機會、同享同</a:t>
            </a:r>
            <a:r>
              <a:rPr lang="zh-TW" altLang="en-US" sz="2800" b="1" dirty="0" smtClean="0">
                <a:solidFill>
                  <a:srgbClr val="FFFF00"/>
                </a:solidFill>
              </a:rPr>
              <a:t>擔</a:t>
            </a:r>
            <a:r>
              <a:rPr lang="en-US" altLang="ja-JP" sz="2800" b="1" dirty="0" smtClean="0">
                <a:solidFill>
                  <a:srgbClr val="FFFF00"/>
                </a:solidFill>
              </a:rPr>
              <a:t> </a:t>
            </a:r>
            <a:r>
              <a:rPr lang="ja-JP" altLang="en-US" sz="2800" dirty="0" smtClean="0">
                <a:solidFill>
                  <a:srgbClr val="FFFF00"/>
                </a:solidFill>
              </a:rPr>
              <a:t> </a:t>
            </a:r>
            <a:endParaRPr lang="en-US" sz="28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altLang="zh-TW" sz="4300" b="1" dirty="0" smtClean="0">
                <a:solidFill>
                  <a:schemeClr val="bg1"/>
                </a:solidFill>
              </a:rPr>
              <a:t> </a:t>
            </a:r>
            <a:r>
              <a:rPr lang="en-US" sz="4400" b="1" dirty="0" smtClean="0">
                <a:solidFill>
                  <a:schemeClr val="bg1"/>
                </a:solidFill>
              </a:rPr>
              <a:t> </a:t>
            </a: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805" y="1676400"/>
            <a:ext cx="5949549" cy="3962400"/>
          </a:xfrm>
          <a:prstGeom prst="rect">
            <a:avLst/>
          </a:prstGeom>
          <a:solidFill>
            <a:schemeClr val="bg1"/>
          </a:solidFill>
          <a:ln w="38100">
            <a:solidFill>
              <a:schemeClr val="bg1"/>
            </a:solidFill>
            <a:miter lim="800000"/>
            <a:headEnd/>
            <a:tailEnd/>
          </a:ln>
          <a:effectLst/>
        </p:spPr>
      </p:pic>
      <p:sp>
        <p:nvSpPr>
          <p:cNvPr id="2" name="Rectangle 1"/>
          <p:cNvSpPr/>
          <p:nvPr/>
        </p:nvSpPr>
        <p:spPr>
          <a:xfrm>
            <a:off x="1752600" y="2197446"/>
            <a:ext cx="3962400" cy="2554545"/>
          </a:xfrm>
          <a:prstGeom prst="rect">
            <a:avLst/>
          </a:prstGeom>
        </p:spPr>
        <p:txBody>
          <a:bodyPr wrap="square">
            <a:spAutoFit/>
          </a:bodyPr>
          <a:lstStyle/>
          <a:p>
            <a:pPr algn="ctr"/>
            <a:r>
              <a:rPr lang="en-US" altLang="zh-TW" sz="2000" b="1" dirty="0" smtClean="0"/>
              <a:t> </a:t>
            </a:r>
          </a:p>
          <a:p>
            <a:pPr algn="ctr"/>
            <a:endParaRPr lang="en-US" altLang="zh-TW" sz="2000" b="1" dirty="0"/>
          </a:p>
          <a:p>
            <a:pPr algn="ctr"/>
            <a:r>
              <a:rPr lang="en-US" altLang="zh-TW" sz="2800" b="1" dirty="0" smtClean="0"/>
              <a:t>Be an extra-ordinary </a:t>
            </a:r>
            <a:r>
              <a:rPr lang="en-US" altLang="zh-TW" sz="2800" b="1" dirty="0" err="1" smtClean="0"/>
              <a:t>christians</a:t>
            </a:r>
            <a:r>
              <a:rPr lang="zh-TW" altLang="en-US" sz="2800" b="1" dirty="0" smtClean="0"/>
              <a:t> </a:t>
            </a:r>
            <a:r>
              <a:rPr lang="zh-TW" altLang="en-US" sz="2000" b="1" dirty="0" smtClean="0"/>
              <a:t>  </a:t>
            </a:r>
            <a:r>
              <a:rPr lang="en-US" altLang="zh-TW" sz="2000" b="1" dirty="0" smtClean="0"/>
              <a:t> </a:t>
            </a:r>
            <a:endParaRPr lang="en-US" altLang="zh-TW" sz="2000" b="1" dirty="0"/>
          </a:p>
          <a:p>
            <a:pPr algn="ctr"/>
            <a:r>
              <a:rPr lang="zh-TW" altLang="en-US" sz="3200" b="1" dirty="0">
                <a:solidFill>
                  <a:srgbClr val="FFFF00"/>
                </a:solidFill>
              </a:rPr>
              <a:t>成為 作一個</a:t>
            </a:r>
            <a:r>
              <a:rPr lang="en-US" sz="3200" b="1" dirty="0" smtClean="0">
                <a:solidFill>
                  <a:srgbClr val="FFFF00"/>
                </a:solidFill>
              </a:rPr>
              <a:t>美</a:t>
            </a:r>
          </a:p>
          <a:p>
            <a:pPr algn="ctr"/>
            <a:r>
              <a:rPr lang="zh-TW" altLang="en-US" sz="3200" b="1" dirty="0" smtClean="0">
                <a:solidFill>
                  <a:srgbClr val="FFFF00"/>
                </a:solidFill>
              </a:rPr>
              <a:t>好</a:t>
            </a:r>
            <a:r>
              <a:rPr lang="zh-TW" altLang="en-US" sz="3200" b="1" dirty="0">
                <a:solidFill>
                  <a:srgbClr val="FFFF00"/>
                </a:solidFill>
              </a:rPr>
              <a:t>的基督 徒</a:t>
            </a:r>
            <a:endParaRPr lang="en-US" sz="3200" b="1" dirty="0">
              <a:solidFill>
                <a:srgbClr val="FFFF00"/>
              </a:solidFill>
            </a:endParaRPr>
          </a:p>
        </p:txBody>
      </p:sp>
      <p:sp>
        <p:nvSpPr>
          <p:cNvPr id="4" name="Smiley Face 3"/>
          <p:cNvSpPr/>
          <p:nvPr/>
        </p:nvSpPr>
        <p:spPr>
          <a:xfrm>
            <a:off x="6019800" y="2362200"/>
            <a:ext cx="1828800" cy="1752600"/>
          </a:xfrm>
          <a:prstGeom prst="smileyFac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bg1"/>
              </a:solidFill>
            </a:endParaRPr>
          </a:p>
          <a:p>
            <a:pPr algn="ctr"/>
            <a:endParaRPr lang="en-US" altLang="zh-TW" b="1" dirty="0">
              <a:solidFill>
                <a:schemeClr val="bg1"/>
              </a:solidFill>
            </a:endParaRPr>
          </a:p>
          <a:p>
            <a:pPr algn="ctr"/>
            <a:r>
              <a:rPr lang="zh-TW" altLang="en-US" b="1" dirty="0" smtClean="0">
                <a:solidFill>
                  <a:schemeClr val="tx1"/>
                </a:solidFill>
              </a:rPr>
              <a:t>才</a:t>
            </a:r>
            <a:r>
              <a:rPr lang="zh-TW" altLang="en-US" b="1" dirty="0">
                <a:solidFill>
                  <a:schemeClr val="tx1"/>
                </a:solidFill>
              </a:rPr>
              <a:t>德</a:t>
            </a:r>
            <a:r>
              <a:rPr lang="zh-TW" altLang="en-US" b="1" dirty="0" smtClean="0">
                <a:solidFill>
                  <a:schemeClr val="tx1"/>
                </a:solidFill>
              </a:rPr>
              <a:t>的 人</a:t>
            </a:r>
            <a:r>
              <a:rPr lang="en-US" altLang="zh-TW" b="1"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2429194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3200" b="1" dirty="0" smtClean="0">
                <a:solidFill>
                  <a:schemeClr val="bg1"/>
                </a:solidFill>
              </a:rPr>
              <a:t>哥林多前書</a:t>
            </a:r>
            <a:r>
              <a:rPr lang="en-US" sz="3200" b="1" dirty="0" smtClean="0">
                <a:solidFill>
                  <a:schemeClr val="bg1"/>
                </a:solidFill>
              </a:rPr>
              <a:t>  11:1 </a:t>
            </a:r>
            <a:r>
              <a:rPr lang="zh-TW" altLang="en-US" sz="3200" b="1" dirty="0" smtClean="0">
                <a:solidFill>
                  <a:schemeClr val="bg1"/>
                </a:solidFill>
              </a:rPr>
              <a:t>你們該效法我、像我效法基督一樣。</a:t>
            </a:r>
            <a:r>
              <a:rPr lang="en-US" sz="3200" b="1" dirty="0" smtClean="0">
                <a:solidFill>
                  <a:schemeClr val="bg1"/>
                </a:solidFill>
              </a:rPr>
              <a:t> 10:33 </a:t>
            </a:r>
            <a:r>
              <a:rPr lang="zh-TW" altLang="en-US" sz="3200" b="1" dirty="0" smtClean="0">
                <a:solidFill>
                  <a:schemeClr val="bg1"/>
                </a:solidFill>
              </a:rPr>
              <a:t>就好像我凡事都叫眾人喜歡、不求自己的益處、只求眾人的益處、叫他們得救</a:t>
            </a:r>
            <a:endParaRPr lang="en-US" altLang="zh-TW" sz="3200" b="1" dirty="0" smtClean="0">
              <a:solidFill>
                <a:schemeClr val="bg1"/>
              </a:solidFill>
            </a:endParaRPr>
          </a:p>
          <a:p>
            <a:pPr>
              <a:buNone/>
            </a:pPr>
            <a:r>
              <a:rPr lang="en-US" sz="3000" b="1" dirty="0" smtClean="0">
                <a:solidFill>
                  <a:srgbClr val="00FFFF"/>
                </a:solidFill>
              </a:rPr>
              <a:t>11:1 </a:t>
            </a:r>
            <a:r>
              <a:rPr lang="en-US" sz="3000" b="1" dirty="0" err="1" smtClean="0">
                <a:solidFill>
                  <a:srgbClr val="00FFFF"/>
                </a:solidFill>
              </a:rPr>
              <a:t>Lín</a:t>
            </a:r>
            <a:r>
              <a:rPr lang="en-US" sz="3000" b="1" dirty="0" smtClean="0">
                <a:solidFill>
                  <a:srgbClr val="00FFFF"/>
                </a:solidFill>
              </a:rPr>
              <a:t> </a:t>
            </a:r>
            <a:r>
              <a:rPr lang="en-US" sz="3000" b="1" dirty="0" err="1" smtClean="0">
                <a:solidFill>
                  <a:srgbClr val="00FFFF"/>
                </a:solidFill>
              </a:rPr>
              <a:t>tio̍h</a:t>
            </a:r>
            <a:r>
              <a:rPr lang="en-US" sz="3000" b="1" dirty="0" smtClean="0">
                <a:solidFill>
                  <a:srgbClr val="00FFFF"/>
                </a:solidFill>
              </a:rPr>
              <a:t> </a:t>
            </a:r>
            <a:r>
              <a:rPr lang="en-US" sz="3000" b="1" dirty="0" err="1" smtClean="0">
                <a:solidFill>
                  <a:srgbClr val="00FFFF"/>
                </a:solidFill>
              </a:rPr>
              <a:t>o̍h</a:t>
            </a:r>
            <a:r>
              <a:rPr lang="en-US" sz="3000" b="1" dirty="0" smtClean="0">
                <a:solidFill>
                  <a:srgbClr val="00FFFF"/>
                </a:solidFill>
              </a:rPr>
              <a:t> </a:t>
            </a:r>
            <a:r>
              <a:rPr lang="en-US" sz="3000" b="1" dirty="0" err="1" smtClean="0">
                <a:solidFill>
                  <a:srgbClr val="00FFFF"/>
                </a:solidFill>
              </a:rPr>
              <a:t>góa</a:t>
            </a:r>
            <a:r>
              <a:rPr lang="en-US" sz="3000" b="1" dirty="0" smtClean="0">
                <a:solidFill>
                  <a:srgbClr val="00FFFF"/>
                </a:solidFill>
              </a:rPr>
              <a:t>, </a:t>
            </a:r>
            <a:r>
              <a:rPr lang="en-US" sz="3000" b="1" dirty="0" err="1" smtClean="0">
                <a:solidFill>
                  <a:srgbClr val="00FFFF"/>
                </a:solidFill>
              </a:rPr>
              <a:t>chhin-c</a:t>
            </a:r>
            <a:r>
              <a:rPr lang="en-US" sz="3000" dirty="0" err="1" smtClean="0">
                <a:solidFill>
                  <a:srgbClr val="00FFFF"/>
                </a:solidFill>
              </a:rPr>
              <a:t>hhiū</a:t>
            </a:r>
            <a:r>
              <a:rPr lang="en-US" sz="3000" dirty="0" smtClean="0">
                <a:solidFill>
                  <a:srgbClr val="00FFFF"/>
                </a:solidFill>
              </a:rPr>
              <a:t>ⁿ</a:t>
            </a:r>
          </a:p>
          <a:p>
            <a:pPr>
              <a:buNone/>
            </a:pPr>
            <a:r>
              <a:rPr lang="en-US" sz="3000" dirty="0" smtClean="0">
                <a:solidFill>
                  <a:srgbClr val="00FFFF"/>
                </a:solidFill>
              </a:rPr>
              <a:t> </a:t>
            </a: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o̍h</a:t>
            </a:r>
            <a:r>
              <a:rPr lang="en-US" sz="3000" dirty="0" smtClean="0">
                <a:solidFill>
                  <a:srgbClr val="00FFFF"/>
                </a:solidFill>
              </a:rPr>
              <a:t> Ki-</a:t>
            </a:r>
            <a:r>
              <a:rPr lang="en-US" sz="3000" dirty="0" err="1" smtClean="0">
                <a:solidFill>
                  <a:srgbClr val="00FFFF"/>
                </a:solidFill>
              </a:rPr>
              <a:t>tok</a:t>
            </a:r>
            <a:r>
              <a:rPr lang="en-US" sz="3000" dirty="0" smtClean="0">
                <a:solidFill>
                  <a:srgbClr val="00FFFF"/>
                </a:solidFill>
              </a:rPr>
              <a:t>. </a:t>
            </a:r>
            <a:r>
              <a:rPr lang="en-US" sz="3000" b="1" dirty="0" smtClean="0">
                <a:solidFill>
                  <a:srgbClr val="00FFFF"/>
                </a:solidFill>
              </a:rPr>
              <a:t>10:33</a:t>
            </a:r>
            <a:r>
              <a:rPr lang="en-US" sz="3000" dirty="0" smtClean="0">
                <a:solidFill>
                  <a:srgbClr val="00FFFF"/>
                </a:solidFill>
              </a:rPr>
              <a:t> </a:t>
            </a:r>
            <a:r>
              <a:rPr lang="en-US" sz="3000" dirty="0" err="1" smtClean="0">
                <a:solidFill>
                  <a:srgbClr val="00FFFF"/>
                </a:solidFill>
              </a:rPr>
              <a:t>Chhin-chhiū</a:t>
            </a:r>
            <a:r>
              <a:rPr lang="en-US" sz="3000" dirty="0" smtClean="0">
                <a:solidFill>
                  <a:srgbClr val="00FFFF"/>
                </a:solidFill>
              </a:rPr>
              <a:t>ⁿ </a:t>
            </a:r>
          </a:p>
          <a:p>
            <a:pPr>
              <a:buNone/>
            </a:pP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hōan</a:t>
            </a:r>
            <a:r>
              <a:rPr lang="en-US" sz="3000" dirty="0" smtClean="0">
                <a:solidFill>
                  <a:srgbClr val="00FFFF"/>
                </a:solidFill>
              </a:rPr>
              <a:t> </a:t>
            </a:r>
            <a:r>
              <a:rPr lang="en-US" sz="3000" dirty="0" err="1" smtClean="0">
                <a:solidFill>
                  <a:srgbClr val="00FFFF"/>
                </a:solidFill>
              </a:rPr>
              <a:t>sū</a:t>
            </a:r>
            <a:r>
              <a:rPr lang="en-US" sz="3000" dirty="0" smtClean="0">
                <a:solidFill>
                  <a:srgbClr val="00FFFF"/>
                </a:solidFill>
              </a:rPr>
              <a:t> </a:t>
            </a:r>
            <a:r>
              <a:rPr lang="en-US" sz="3000" dirty="0" err="1" smtClean="0">
                <a:solidFill>
                  <a:srgbClr val="00FFFF"/>
                </a:solidFill>
              </a:rPr>
              <a:t>hō</a:t>
            </a:r>
            <a:r>
              <a:rPr lang="en-US" sz="3000" dirty="0" smtClean="0">
                <a:solidFill>
                  <a:srgbClr val="00FFFF"/>
                </a:solidFill>
              </a:rPr>
              <a:t>͘ </a:t>
            </a:r>
            <a:r>
              <a:rPr lang="en-US" sz="3000" dirty="0" err="1" smtClean="0">
                <a:solidFill>
                  <a:srgbClr val="00FFFF"/>
                </a:solidFill>
              </a:rPr>
              <a:t>chèng</a:t>
            </a:r>
            <a:r>
              <a:rPr lang="en-US" sz="3000" dirty="0" smtClean="0">
                <a:solidFill>
                  <a:srgbClr val="00FFFF"/>
                </a:solidFill>
              </a:rPr>
              <a:t> </a:t>
            </a:r>
            <a:r>
              <a:rPr lang="en-US" sz="3000" dirty="0" err="1" smtClean="0">
                <a:solidFill>
                  <a:srgbClr val="00FFFF"/>
                </a:solidFill>
              </a:rPr>
              <a:t>lâng</a:t>
            </a:r>
            <a:r>
              <a:rPr lang="en-US" sz="3000" dirty="0" smtClean="0">
                <a:solidFill>
                  <a:srgbClr val="00FFFF"/>
                </a:solidFill>
              </a:rPr>
              <a:t> </a:t>
            </a:r>
            <a:r>
              <a:rPr lang="en-US" sz="3000" dirty="0" err="1" smtClean="0">
                <a:solidFill>
                  <a:srgbClr val="00FFFF"/>
                </a:solidFill>
              </a:rPr>
              <a:t>hoa</a:t>
            </a:r>
            <a:r>
              <a:rPr lang="en-US" sz="3000" dirty="0" smtClean="0">
                <a:solidFill>
                  <a:srgbClr val="00FFFF"/>
                </a:solidFill>
              </a:rPr>
              <a:t>ⁿ-hí,</a:t>
            </a:r>
          </a:p>
          <a:p>
            <a:pPr>
              <a:buNone/>
            </a:pPr>
            <a:r>
              <a:rPr lang="en-US" sz="3000" dirty="0" smtClean="0">
                <a:solidFill>
                  <a:srgbClr val="00FFFF"/>
                </a:solidFill>
              </a:rPr>
              <a:t> bô kiû ka-kī ê lī-ek, chiū-sī </a:t>
            </a:r>
            <a:r>
              <a:rPr lang="en-US" sz="3000" dirty="0" err="1" smtClean="0">
                <a:solidFill>
                  <a:srgbClr val="00FFFF"/>
                </a:solidFill>
              </a:rPr>
              <a:t>kiû</a:t>
            </a:r>
            <a:r>
              <a:rPr lang="en-US" sz="3000" dirty="0" smtClean="0">
                <a:solidFill>
                  <a:srgbClr val="00FFFF"/>
                </a:solidFill>
              </a:rPr>
              <a:t> </a:t>
            </a:r>
            <a:r>
              <a:rPr lang="en-US" sz="3000" dirty="0" err="1" smtClean="0">
                <a:solidFill>
                  <a:srgbClr val="00FFFF"/>
                </a:solidFill>
              </a:rPr>
              <a:t>chèng</a:t>
            </a:r>
            <a:endParaRPr lang="en-US" sz="3000" dirty="0" smtClean="0">
              <a:solidFill>
                <a:srgbClr val="00FFFF"/>
              </a:solidFill>
            </a:endParaRPr>
          </a:p>
          <a:p>
            <a:pPr>
              <a:buNone/>
            </a:pPr>
            <a:r>
              <a:rPr lang="en-US" sz="3000" dirty="0" smtClean="0">
                <a:solidFill>
                  <a:srgbClr val="00FFFF"/>
                </a:solidFill>
              </a:rPr>
              <a:t> lâng ê lī-ek, ài beh hō͘ in tit-tio̍h kiù.</a:t>
            </a:r>
            <a:r>
              <a:rPr lang="en-US" sz="5100" dirty="0" smtClean="0">
                <a:solidFill>
                  <a:schemeClr val="bg1"/>
                </a:solidFill>
              </a:rPr>
              <a:t/>
            </a:r>
            <a:br>
              <a:rPr lang="en-US" sz="51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Smiley Face 5"/>
          <p:cNvSpPr/>
          <p:nvPr/>
        </p:nvSpPr>
        <p:spPr>
          <a:xfrm>
            <a:off x="332509" y="5334000"/>
            <a:ext cx="1828800" cy="1143000"/>
          </a:xfrm>
          <a:prstGeom prst="smileyFac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p>
          <a:p>
            <a:pPr algn="ctr"/>
            <a:r>
              <a:rPr lang="zh-TW" altLang="en-US" sz="2400" b="1" dirty="0" smtClean="0">
                <a:solidFill>
                  <a:srgbClr val="FFFF00"/>
                </a:solidFill>
              </a:rPr>
              <a:t>保羅</a:t>
            </a:r>
            <a:endParaRPr lang="en-US" sz="2400" b="1" dirty="0">
              <a:solidFill>
                <a:srgbClr val="FFFF00"/>
              </a:solidFill>
            </a:endParaRPr>
          </a:p>
        </p:txBody>
      </p:sp>
      <p:cxnSp>
        <p:nvCxnSpPr>
          <p:cNvPr id="8" name="Straight Arrow Connector 7"/>
          <p:cNvCxnSpPr/>
          <p:nvPr/>
        </p:nvCxnSpPr>
        <p:spPr>
          <a:xfrm>
            <a:off x="3657600" y="57912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70564" y="5264727"/>
            <a:ext cx="1981200" cy="12954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bg1"/>
                </a:solidFill>
              </a:rPr>
              <a:t> </a:t>
            </a:r>
          </a:p>
          <a:p>
            <a:pPr algn="ctr"/>
            <a:r>
              <a:rPr lang="zh-TW" altLang="en-US" sz="3200" b="1" dirty="0" smtClean="0">
                <a:solidFill>
                  <a:srgbClr val="FFFF00"/>
                </a:solidFill>
              </a:rPr>
              <a:t>與</a:t>
            </a:r>
            <a:r>
              <a:rPr lang="zh-TW" altLang="en-US" sz="3200" b="1" dirty="0">
                <a:solidFill>
                  <a:srgbClr val="FFFF00"/>
                </a:solidFill>
              </a:rPr>
              <a:t>主</a:t>
            </a:r>
            <a:r>
              <a:rPr lang="ja-JP" altLang="en-US" sz="3200" dirty="0" smtClean="0">
                <a:solidFill>
                  <a:srgbClr val="FFFF00"/>
                </a:solidFill>
              </a:rPr>
              <a:t>同行</a:t>
            </a:r>
            <a:endParaRPr lang="en-US" altLang="ja-JP" sz="3200" dirty="0" smtClean="0">
              <a:solidFill>
                <a:srgbClr val="FFFF00"/>
              </a:solidFill>
            </a:endParaRPr>
          </a:p>
          <a:p>
            <a:pPr algn="ctr"/>
            <a:r>
              <a:rPr lang="ja-JP" altLang="en-US" sz="3200" dirty="0">
                <a:solidFill>
                  <a:srgbClr val="FFFF00"/>
                </a:solidFill>
              </a:rPr>
              <a:t>同享同擔</a:t>
            </a:r>
            <a:endParaRPr lang="en-US" altLang="ja-JP" sz="3200" dirty="0" smtClean="0">
              <a:solidFill>
                <a:schemeClr val="bg1"/>
              </a:solidFill>
            </a:endParaRPr>
          </a:p>
          <a:p>
            <a:pPr algn="ctr"/>
            <a:r>
              <a:rPr lang="en-US" altLang="zh-TW" sz="3200" b="1" dirty="0" smtClean="0">
                <a:solidFill>
                  <a:schemeClr val="bg1"/>
                </a:solidFill>
              </a:rPr>
              <a:t> </a:t>
            </a:r>
            <a:endParaRPr lang="en-US" sz="3200" dirty="0">
              <a:solidFill>
                <a:schemeClr val="bg1"/>
              </a:solidFill>
            </a:endParaRPr>
          </a:p>
        </p:txBody>
      </p:sp>
      <p:cxnSp>
        <p:nvCxnSpPr>
          <p:cNvPr id="11" name="Straight Arrow Connector 10"/>
          <p:cNvCxnSpPr/>
          <p:nvPr/>
        </p:nvCxnSpPr>
        <p:spPr>
          <a:xfrm>
            <a:off x="2362200" y="5905500"/>
            <a:ext cx="10668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Up-Down Arrow 1"/>
          <p:cNvSpPr/>
          <p:nvPr/>
        </p:nvSpPr>
        <p:spPr>
          <a:xfrm>
            <a:off x="6763512" y="2514600"/>
            <a:ext cx="1237488" cy="2743200"/>
          </a:xfrm>
          <a:prstGeom prst="up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rPr>
              <a:t>人</a:t>
            </a:r>
            <a:endParaRPr lang="en-US" altLang="zh-TW" sz="2400" b="1" dirty="0">
              <a:solidFill>
                <a:schemeClr val="bg1"/>
              </a:solidFill>
            </a:endParaRPr>
          </a:p>
          <a:p>
            <a:pPr algn="ctr"/>
            <a:r>
              <a:rPr lang="ja-JP" altLang="en-US" sz="2400" b="1" dirty="0">
                <a:solidFill>
                  <a:schemeClr val="bg1"/>
                </a:solidFill>
              </a:rPr>
              <a:t>和</a:t>
            </a:r>
            <a:r>
              <a:rPr lang="zh-TW" altLang="en-US" sz="2400" b="1" dirty="0">
                <a:solidFill>
                  <a:schemeClr val="bg1"/>
                </a:solidFill>
              </a:rPr>
              <a:t>神</a:t>
            </a:r>
            <a:endParaRPr lang="en-US" altLang="zh-TW" sz="2400" b="1" dirty="0">
              <a:solidFill>
                <a:schemeClr val="bg1"/>
              </a:solidFill>
            </a:endParaRPr>
          </a:p>
          <a:p>
            <a:pPr algn="ctr"/>
            <a:r>
              <a:rPr lang="zh-TW" altLang="en-US" sz="2400" b="1" dirty="0">
                <a:solidFill>
                  <a:schemeClr val="bg1"/>
                </a:solidFill>
              </a:rPr>
              <a:t>的</a:t>
            </a:r>
            <a:r>
              <a:rPr lang="ja-JP" altLang="en-US" sz="2400" b="1" dirty="0"/>
              <a:t>關係</a:t>
            </a:r>
            <a:endParaRPr lang="en-US" altLang="ja-JP" sz="2400" b="1" dirty="0">
              <a:solidFill>
                <a:schemeClr val="bg1"/>
              </a:solidFill>
            </a:endParaRPr>
          </a:p>
        </p:txBody>
      </p:sp>
      <p:sp>
        <p:nvSpPr>
          <p:cNvPr id="4" name="Left-Right Arrow 3"/>
          <p:cNvSpPr/>
          <p:nvPr/>
        </p:nvSpPr>
        <p:spPr>
          <a:xfrm>
            <a:off x="5715000" y="5105400"/>
            <a:ext cx="3048000" cy="1371600"/>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人</a:t>
            </a:r>
            <a:r>
              <a:rPr lang="ja-JP" altLang="en-US" sz="2800" b="1" dirty="0">
                <a:solidFill>
                  <a:schemeClr val="bg1"/>
                </a:solidFill>
              </a:rPr>
              <a:t>和</a:t>
            </a:r>
            <a:r>
              <a:rPr lang="zh-TW" altLang="en-US" sz="2800" b="1" dirty="0">
                <a:solidFill>
                  <a:schemeClr val="bg1"/>
                </a:solidFill>
              </a:rPr>
              <a:t>人的</a:t>
            </a:r>
            <a:r>
              <a:rPr lang="ja-JP" altLang="en-US" sz="2800" b="1" dirty="0"/>
              <a:t>關係</a:t>
            </a:r>
            <a:endParaRPr lang="en-US" sz="2800" b="1" dirty="0">
              <a:solidFill>
                <a:schemeClr val="bg1"/>
              </a:solidFill>
            </a:endParaRPr>
          </a:p>
        </p:txBody>
      </p:sp>
      <p:sp>
        <p:nvSpPr>
          <p:cNvPr id="7" name="Oval 6"/>
          <p:cNvSpPr/>
          <p:nvPr/>
        </p:nvSpPr>
        <p:spPr>
          <a:xfrm>
            <a:off x="1676400" y="2057400"/>
            <a:ext cx="5562600" cy="2500745"/>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rgbClr val="FFFF00"/>
                </a:solidFill>
              </a:rPr>
              <a:t>保</a:t>
            </a:r>
            <a:r>
              <a:rPr lang="zh-TW" altLang="en-US" sz="3600" b="1" dirty="0" smtClean="0">
                <a:solidFill>
                  <a:srgbClr val="FFFF00"/>
                </a:solidFill>
              </a:rPr>
              <a:t>羅</a:t>
            </a:r>
            <a:r>
              <a:rPr lang="en-US" altLang="zh-TW" sz="3600" b="1" dirty="0" smtClean="0">
                <a:solidFill>
                  <a:srgbClr val="FFFF00"/>
                </a:solidFill>
              </a:rPr>
              <a:t>:</a:t>
            </a:r>
            <a:r>
              <a:rPr lang="zh-TW" altLang="en-US" sz="3600" b="1" dirty="0" smtClean="0">
                <a:solidFill>
                  <a:schemeClr val="bg1"/>
                </a:solidFill>
              </a:rPr>
              <a:t>像</a:t>
            </a:r>
            <a:r>
              <a:rPr lang="zh-TW" altLang="en-US" sz="3600" b="1" dirty="0">
                <a:solidFill>
                  <a:schemeClr val="bg1"/>
                </a:solidFill>
              </a:rPr>
              <a:t>我效法基督一樣</a:t>
            </a:r>
            <a:endParaRPr lang="en-US" sz="3600" dirty="0"/>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 grpId="0" animBg="1"/>
      <p:bldP spid="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850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200" b="1" dirty="0" smtClean="0">
                <a:solidFill>
                  <a:schemeClr val="bg1"/>
                </a:solidFill>
              </a:rPr>
              <a:t>哥林多前書</a:t>
            </a:r>
            <a:r>
              <a:rPr lang="en-US" sz="4200" b="1" dirty="0" smtClean="0">
                <a:solidFill>
                  <a:schemeClr val="bg1"/>
                </a:solidFill>
              </a:rPr>
              <a:t> 4:16 </a:t>
            </a:r>
            <a:r>
              <a:rPr lang="zh-TW" altLang="en-US" sz="4200" b="1" dirty="0" smtClean="0">
                <a:solidFill>
                  <a:schemeClr val="bg1"/>
                </a:solidFill>
              </a:rPr>
              <a:t>所以我求你們效法我。</a:t>
            </a:r>
            <a:r>
              <a:rPr lang="en-US" sz="4200" b="1" dirty="0" smtClean="0">
                <a:solidFill>
                  <a:schemeClr val="bg1"/>
                </a:solidFill>
              </a:rPr>
              <a:t>4:17 </a:t>
            </a:r>
            <a:r>
              <a:rPr lang="zh-TW" altLang="en-US" sz="4200" b="1" dirty="0" smtClean="0">
                <a:solidFill>
                  <a:schemeClr val="bg1"/>
                </a:solidFill>
              </a:rPr>
              <a:t>因此我已打發提摩太到你們那裡去．他在主裡面、是我所親愛有忠心的兒子．他必題醒你們、記念我在基督裡怎樣行事、</a:t>
            </a:r>
            <a:r>
              <a:rPr lang="zh-TW" altLang="en-US" sz="4200" b="1" dirty="0" smtClean="0">
                <a:solidFill>
                  <a:srgbClr val="FFFF00"/>
                </a:solidFill>
              </a:rPr>
              <a:t>在各處各教會中怎樣教導人</a:t>
            </a:r>
            <a:r>
              <a:rPr lang="zh-TW" altLang="en-US" sz="4200" b="1" dirty="0" smtClean="0">
                <a:solidFill>
                  <a:schemeClr val="bg1"/>
                </a:solidFill>
              </a:rPr>
              <a:t>。</a:t>
            </a:r>
            <a:endParaRPr lang="en-US" sz="4200" b="1" dirty="0" smtClean="0">
              <a:solidFill>
                <a:schemeClr val="bg1"/>
              </a:solidFill>
            </a:endParaRPr>
          </a:p>
          <a:p>
            <a:pPr>
              <a:buNone/>
            </a:pPr>
            <a:r>
              <a:rPr lang="en-US" sz="3000" b="1" dirty="0" smtClean="0">
                <a:solidFill>
                  <a:srgbClr val="00FFFF"/>
                </a:solidFill>
              </a:rPr>
              <a:t>4:16</a:t>
            </a:r>
            <a:r>
              <a:rPr lang="en-US" sz="3000" dirty="0" smtClean="0">
                <a:solidFill>
                  <a:srgbClr val="00FFFF"/>
                </a:solidFill>
              </a:rPr>
              <a:t> </a:t>
            </a:r>
            <a:r>
              <a:rPr lang="en-US" sz="3000" dirty="0" err="1" smtClean="0">
                <a:solidFill>
                  <a:srgbClr val="00FFFF"/>
                </a:solidFill>
              </a:rPr>
              <a:t>Só</a:t>
            </a:r>
            <a:r>
              <a:rPr lang="en-US" sz="3000" dirty="0" smtClean="0">
                <a:solidFill>
                  <a:srgbClr val="00FFFF"/>
                </a:solidFill>
              </a:rPr>
              <a:t>͘-í </a:t>
            </a: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kh</a:t>
            </a:r>
            <a:r>
              <a:rPr lang="en-US" altLang="zh-TW" sz="3000" dirty="0" err="1" smtClean="0">
                <a:solidFill>
                  <a:srgbClr val="00FFFF"/>
                </a:solidFill>
              </a:rPr>
              <a:t>ǹ</a:t>
            </a:r>
            <a:r>
              <a:rPr lang="en-US" sz="3000" dirty="0" err="1" smtClean="0">
                <a:solidFill>
                  <a:srgbClr val="00FFFF"/>
                </a:solidFill>
              </a:rPr>
              <a:t>g</a:t>
            </a:r>
            <a:r>
              <a:rPr lang="en-US" sz="3000" dirty="0" smtClean="0">
                <a:solidFill>
                  <a:srgbClr val="00FFFF"/>
                </a:solidFill>
              </a:rPr>
              <a:t> </a:t>
            </a:r>
            <a:r>
              <a:rPr lang="en-US" sz="3000" dirty="0" err="1" smtClean="0">
                <a:solidFill>
                  <a:srgbClr val="00FFFF"/>
                </a:solidFill>
              </a:rPr>
              <a:t>lín</a:t>
            </a:r>
            <a:r>
              <a:rPr lang="en-US" sz="3000" dirty="0" smtClean="0">
                <a:solidFill>
                  <a:srgbClr val="00FFFF"/>
                </a:solidFill>
              </a:rPr>
              <a:t> </a:t>
            </a:r>
            <a:r>
              <a:rPr lang="en-US" sz="3000" dirty="0" err="1" smtClean="0">
                <a:solidFill>
                  <a:srgbClr val="00FFFF"/>
                </a:solidFill>
              </a:rPr>
              <a:t>tio̍h</a:t>
            </a:r>
            <a:r>
              <a:rPr lang="en-US" sz="3000" dirty="0" smtClean="0">
                <a:solidFill>
                  <a:srgbClr val="00FFFF"/>
                </a:solidFill>
              </a:rPr>
              <a:t> </a:t>
            </a:r>
            <a:r>
              <a:rPr lang="en-US" sz="3000" dirty="0" err="1" smtClean="0">
                <a:solidFill>
                  <a:srgbClr val="00FFFF"/>
                </a:solidFill>
              </a:rPr>
              <a:t>o̍h</a:t>
            </a:r>
            <a:r>
              <a:rPr lang="en-US" sz="3000" dirty="0" smtClean="0">
                <a:solidFill>
                  <a:srgbClr val="00FFFF"/>
                </a:solidFill>
              </a:rPr>
              <a:t> </a:t>
            </a:r>
            <a:r>
              <a:rPr lang="en-US" sz="3000" dirty="0" err="1" smtClean="0">
                <a:solidFill>
                  <a:srgbClr val="00FFFF"/>
                </a:solidFill>
              </a:rPr>
              <a:t>góa</a:t>
            </a:r>
            <a:r>
              <a:rPr lang="en-US" sz="3000" dirty="0" smtClean="0">
                <a:solidFill>
                  <a:srgbClr val="00FFFF"/>
                </a:solidFill>
              </a:rPr>
              <a:t>. </a:t>
            </a:r>
            <a:r>
              <a:rPr lang="en-US" sz="3000" b="1" dirty="0" smtClean="0">
                <a:solidFill>
                  <a:srgbClr val="00FFFF"/>
                </a:solidFill>
              </a:rPr>
              <a:t>4:17</a:t>
            </a:r>
            <a:r>
              <a:rPr lang="en-US" sz="3000" dirty="0" smtClean="0">
                <a:solidFill>
                  <a:srgbClr val="00FFFF"/>
                </a:solidFill>
              </a:rPr>
              <a:t> In-</a:t>
            </a:r>
            <a:r>
              <a:rPr lang="en-US" sz="3000" dirty="0" err="1" smtClean="0">
                <a:solidFill>
                  <a:srgbClr val="00FFFF"/>
                </a:solidFill>
              </a:rPr>
              <a:t>ūi</a:t>
            </a:r>
            <a:r>
              <a:rPr lang="en-US" sz="3000" dirty="0" smtClean="0">
                <a:solidFill>
                  <a:srgbClr val="00FFFF"/>
                </a:solidFill>
              </a:rPr>
              <a:t> </a:t>
            </a:r>
            <a:r>
              <a:rPr lang="en-US" sz="3000" dirty="0" err="1" smtClean="0">
                <a:solidFill>
                  <a:srgbClr val="00FFFF"/>
                </a:solidFill>
              </a:rPr>
              <a:t>án-ni</a:t>
            </a:r>
            <a:r>
              <a:rPr lang="en-US" sz="3000" dirty="0" smtClean="0">
                <a:solidFill>
                  <a:srgbClr val="00FFFF"/>
                </a:solidFill>
              </a:rPr>
              <a:t> </a:t>
            </a:r>
            <a:r>
              <a:rPr lang="en-US" sz="3000" dirty="0" err="1" smtClean="0">
                <a:solidFill>
                  <a:srgbClr val="00FFFF"/>
                </a:solidFill>
              </a:rPr>
              <a:t>góa</a:t>
            </a:r>
            <a:r>
              <a:rPr lang="en-US" sz="3000" dirty="0" smtClean="0">
                <a:solidFill>
                  <a:srgbClr val="00FFFF"/>
                </a:solidFill>
              </a:rPr>
              <a:t> í-</a:t>
            </a:r>
            <a:r>
              <a:rPr lang="en-US" sz="3000" dirty="0" err="1" smtClean="0">
                <a:solidFill>
                  <a:srgbClr val="00FFFF"/>
                </a:solidFill>
              </a:rPr>
              <a:t>keng</a:t>
            </a:r>
            <a:r>
              <a:rPr lang="en-US" sz="3000" dirty="0" smtClean="0">
                <a:solidFill>
                  <a:srgbClr val="00FFFF"/>
                </a:solidFill>
              </a:rPr>
              <a:t> </a:t>
            </a:r>
            <a:r>
              <a:rPr lang="en-US" sz="3000" dirty="0" err="1" smtClean="0">
                <a:solidFill>
                  <a:srgbClr val="00FFFF"/>
                </a:solidFill>
              </a:rPr>
              <a:t>chhe</a:t>
            </a:r>
            <a:r>
              <a:rPr lang="en-US" sz="3000" dirty="0" smtClean="0">
                <a:solidFill>
                  <a:srgbClr val="00FFFF"/>
                </a:solidFill>
              </a:rPr>
              <a:t> </a:t>
            </a:r>
            <a:r>
              <a:rPr lang="en-US" sz="3000" dirty="0" err="1" smtClean="0">
                <a:solidFill>
                  <a:srgbClr val="00FFFF"/>
                </a:solidFill>
              </a:rPr>
              <a:t>Thê-mô</a:t>
            </a:r>
            <a:r>
              <a:rPr lang="en-US" sz="3000" dirty="0" smtClean="0">
                <a:solidFill>
                  <a:srgbClr val="00FFFF"/>
                </a:solidFill>
              </a:rPr>
              <a:t>͘-</a:t>
            </a:r>
            <a:r>
              <a:rPr lang="en-US" sz="3000" dirty="0" err="1" smtClean="0">
                <a:solidFill>
                  <a:srgbClr val="00FFFF"/>
                </a:solidFill>
              </a:rPr>
              <a:t>thài</a:t>
            </a:r>
            <a:r>
              <a:rPr lang="en-US" sz="3000" dirty="0" smtClean="0">
                <a:solidFill>
                  <a:srgbClr val="00FFFF"/>
                </a:solidFill>
              </a:rPr>
              <a:t> </a:t>
            </a:r>
            <a:r>
              <a:rPr lang="en-US" sz="3000" dirty="0" err="1" smtClean="0">
                <a:solidFill>
                  <a:srgbClr val="00FFFF"/>
                </a:solidFill>
              </a:rPr>
              <a:t>khì</a:t>
            </a:r>
            <a:r>
              <a:rPr lang="en-US" sz="3000" dirty="0" smtClean="0">
                <a:solidFill>
                  <a:srgbClr val="00FFFF"/>
                </a:solidFill>
              </a:rPr>
              <a:t> </a:t>
            </a:r>
            <a:r>
              <a:rPr lang="en-US" sz="3000" dirty="0" err="1" smtClean="0">
                <a:solidFill>
                  <a:srgbClr val="00FFFF"/>
                </a:solidFill>
              </a:rPr>
              <a:t>lín</a:t>
            </a:r>
            <a:r>
              <a:rPr lang="en-US" sz="3000" dirty="0" smtClean="0">
                <a:solidFill>
                  <a:srgbClr val="00FFFF"/>
                </a:solidFill>
              </a:rPr>
              <a:t> </a:t>
            </a:r>
            <a:r>
              <a:rPr lang="en-US" sz="3000" dirty="0" err="1" smtClean="0">
                <a:solidFill>
                  <a:srgbClr val="00FFFF"/>
                </a:solidFill>
              </a:rPr>
              <a:t>hia</a:t>
            </a:r>
            <a:r>
              <a:rPr lang="en-US" sz="3000" dirty="0" smtClean="0">
                <a:solidFill>
                  <a:srgbClr val="00FFFF"/>
                </a:solidFill>
              </a:rPr>
              <a:t>. </a:t>
            </a:r>
            <a:r>
              <a:rPr lang="en-US" sz="3000" dirty="0" err="1" smtClean="0">
                <a:solidFill>
                  <a:srgbClr val="00FFFF"/>
                </a:solidFill>
              </a:rPr>
              <a:t>i</a:t>
            </a:r>
            <a:r>
              <a:rPr lang="en-US" sz="3000" dirty="0" smtClean="0">
                <a:solidFill>
                  <a:srgbClr val="00FFFF"/>
                </a:solidFill>
              </a:rPr>
              <a:t> </a:t>
            </a:r>
            <a:r>
              <a:rPr lang="en-US" sz="3000" dirty="0" err="1" smtClean="0">
                <a:solidFill>
                  <a:srgbClr val="00FFFF"/>
                </a:solidFill>
              </a:rPr>
              <a:t>tiàm-tī</a:t>
            </a:r>
            <a:r>
              <a:rPr lang="en-US" sz="3000" dirty="0" smtClean="0">
                <a:solidFill>
                  <a:srgbClr val="00FFFF"/>
                </a:solidFill>
              </a:rPr>
              <a:t> </a:t>
            </a:r>
            <a:r>
              <a:rPr lang="en-US" sz="3000" dirty="0" err="1" smtClean="0">
                <a:solidFill>
                  <a:srgbClr val="00FFFF"/>
                </a:solidFill>
              </a:rPr>
              <a:t>Chú</a:t>
            </a:r>
            <a:r>
              <a:rPr lang="en-US" sz="3000" dirty="0" smtClean="0">
                <a:solidFill>
                  <a:srgbClr val="00FFFF"/>
                </a:solidFill>
              </a:rPr>
              <a:t> </a:t>
            </a:r>
            <a:r>
              <a:rPr lang="en-US" sz="3000" dirty="0" err="1" smtClean="0">
                <a:solidFill>
                  <a:srgbClr val="00FFFF"/>
                </a:solidFill>
              </a:rPr>
              <a:t>sī</a:t>
            </a:r>
            <a:r>
              <a:rPr lang="en-US" sz="3000" dirty="0" smtClean="0">
                <a:solidFill>
                  <a:srgbClr val="00FFFF"/>
                </a:solidFill>
              </a:rPr>
              <a:t> </a:t>
            </a: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só</a:t>
            </a:r>
            <a:r>
              <a:rPr lang="en-US" sz="3000" dirty="0" smtClean="0">
                <a:solidFill>
                  <a:srgbClr val="00FFFF"/>
                </a:solidFill>
              </a:rPr>
              <a:t>͘ </a:t>
            </a:r>
            <a:r>
              <a:rPr lang="en-US" sz="3000" dirty="0" err="1" smtClean="0">
                <a:solidFill>
                  <a:srgbClr val="00FFFF"/>
                </a:solidFill>
              </a:rPr>
              <a:t>thiàⁿ</a:t>
            </a:r>
            <a:r>
              <a:rPr lang="en-US" sz="3000" dirty="0" smtClean="0">
                <a:solidFill>
                  <a:srgbClr val="00FFFF"/>
                </a:solidFill>
              </a:rPr>
              <a:t> </a:t>
            </a:r>
            <a:r>
              <a:rPr lang="en-US" sz="3000" dirty="0" err="1" smtClean="0">
                <a:solidFill>
                  <a:srgbClr val="00FFFF"/>
                </a:solidFill>
              </a:rPr>
              <a:t>koh</a:t>
            </a:r>
            <a:r>
              <a:rPr lang="en-US" sz="3000" dirty="0" smtClean="0">
                <a:solidFill>
                  <a:srgbClr val="00FFFF"/>
                </a:solidFill>
              </a:rPr>
              <a:t> </a:t>
            </a:r>
            <a:r>
              <a:rPr lang="en-US" sz="3000" dirty="0" err="1" smtClean="0">
                <a:solidFill>
                  <a:srgbClr val="00FFFF"/>
                </a:solidFill>
              </a:rPr>
              <a:t>chīn-tiong</a:t>
            </a:r>
            <a:r>
              <a:rPr lang="en-US" sz="3000" dirty="0" smtClean="0">
                <a:solidFill>
                  <a:srgbClr val="00FFFF"/>
                </a:solidFill>
              </a:rPr>
              <a:t> ê </a:t>
            </a:r>
            <a:r>
              <a:rPr lang="en-US" sz="3000" dirty="0" err="1" smtClean="0">
                <a:solidFill>
                  <a:srgbClr val="00FFFF"/>
                </a:solidFill>
              </a:rPr>
              <a:t>kiáⁿ</a:t>
            </a:r>
            <a:r>
              <a:rPr lang="en-US" sz="3000" dirty="0" smtClean="0">
                <a:solidFill>
                  <a:srgbClr val="00FFFF"/>
                </a:solidFill>
              </a:rPr>
              <a:t>; </a:t>
            </a:r>
            <a:r>
              <a:rPr lang="en-US" sz="3000" dirty="0" err="1" smtClean="0">
                <a:solidFill>
                  <a:srgbClr val="00FFFF"/>
                </a:solidFill>
              </a:rPr>
              <a:t>i</a:t>
            </a:r>
            <a:r>
              <a:rPr lang="en-US" sz="3000" dirty="0" smtClean="0">
                <a:solidFill>
                  <a:srgbClr val="00FFFF"/>
                </a:solidFill>
              </a:rPr>
              <a:t> </a:t>
            </a:r>
            <a:r>
              <a:rPr lang="en-US" sz="3000" dirty="0" err="1" smtClean="0">
                <a:solidFill>
                  <a:srgbClr val="00FFFF"/>
                </a:solidFill>
              </a:rPr>
              <a:t>beh</a:t>
            </a:r>
            <a:r>
              <a:rPr lang="en-US" sz="3000" dirty="0" smtClean="0">
                <a:solidFill>
                  <a:srgbClr val="00FFFF"/>
                </a:solidFill>
              </a:rPr>
              <a:t> </a:t>
            </a:r>
            <a:r>
              <a:rPr lang="en-US" sz="3000" dirty="0" err="1" smtClean="0">
                <a:solidFill>
                  <a:srgbClr val="00FFFF"/>
                </a:solidFill>
              </a:rPr>
              <a:t>hō</a:t>
            </a:r>
            <a:r>
              <a:rPr lang="en-US" sz="3000" dirty="0" smtClean="0">
                <a:solidFill>
                  <a:srgbClr val="00FFFF"/>
                </a:solidFill>
              </a:rPr>
              <a:t>͘ </a:t>
            </a:r>
            <a:r>
              <a:rPr lang="en-US" sz="3000" dirty="0" err="1" smtClean="0">
                <a:solidFill>
                  <a:srgbClr val="00FFFF"/>
                </a:solidFill>
              </a:rPr>
              <a:t>lín</a:t>
            </a:r>
            <a:r>
              <a:rPr lang="en-US" sz="3000" dirty="0" smtClean="0">
                <a:solidFill>
                  <a:srgbClr val="00FFFF"/>
                </a:solidFill>
              </a:rPr>
              <a:t> </a:t>
            </a:r>
            <a:r>
              <a:rPr lang="en-US" sz="3000" dirty="0" err="1" smtClean="0">
                <a:solidFill>
                  <a:srgbClr val="00FFFF"/>
                </a:solidFill>
              </a:rPr>
              <a:t>kì</a:t>
            </a:r>
            <a:r>
              <a:rPr lang="en-US" sz="3000" dirty="0" smtClean="0">
                <a:solidFill>
                  <a:srgbClr val="00FFFF"/>
                </a:solidFill>
              </a:rPr>
              <a:t>-tit </a:t>
            </a: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tiām-tī</a:t>
            </a:r>
            <a:r>
              <a:rPr lang="en-US" sz="3000" dirty="0" smtClean="0">
                <a:solidFill>
                  <a:srgbClr val="00FFFF"/>
                </a:solidFill>
              </a:rPr>
              <a:t> </a:t>
            </a:r>
            <a:r>
              <a:rPr lang="en-US" sz="3000" dirty="0" err="1" smtClean="0">
                <a:solidFill>
                  <a:srgbClr val="00FFFF"/>
                </a:solidFill>
              </a:rPr>
              <a:t>Ki</a:t>
            </a:r>
            <a:r>
              <a:rPr lang="en-US" sz="3000" dirty="0" smtClean="0">
                <a:solidFill>
                  <a:srgbClr val="00FFFF"/>
                </a:solidFill>
              </a:rPr>
              <a:t>-</a:t>
            </a:r>
            <a:r>
              <a:rPr lang="en-US" sz="3000" dirty="0" err="1" smtClean="0">
                <a:solidFill>
                  <a:srgbClr val="00FFFF"/>
                </a:solidFill>
              </a:rPr>
              <a:t>tok</a:t>
            </a:r>
            <a:r>
              <a:rPr lang="en-US" sz="3000" dirty="0" smtClean="0">
                <a:solidFill>
                  <a:srgbClr val="00FFFF"/>
                </a:solidFill>
              </a:rPr>
              <a:t> ê </a:t>
            </a:r>
            <a:r>
              <a:rPr lang="en-US" sz="3000" dirty="0" err="1" smtClean="0">
                <a:solidFill>
                  <a:srgbClr val="00FFFF"/>
                </a:solidFill>
              </a:rPr>
              <a:t>kiâⁿ-ta̍h</a:t>
            </a:r>
            <a:r>
              <a:rPr lang="en-US" sz="3000" dirty="0" smtClean="0">
                <a:solidFill>
                  <a:srgbClr val="00FFFF"/>
                </a:solidFill>
              </a:rPr>
              <a:t>, </a:t>
            </a:r>
            <a:r>
              <a:rPr lang="en-US" sz="3000" dirty="0" err="1" smtClean="0">
                <a:solidFill>
                  <a:srgbClr val="00FFFF"/>
                </a:solidFill>
              </a:rPr>
              <a:t>chiū-sī</a:t>
            </a:r>
            <a:r>
              <a:rPr lang="en-US" sz="3000" dirty="0" smtClean="0">
                <a:solidFill>
                  <a:srgbClr val="00FFFF"/>
                </a:solidFill>
              </a:rPr>
              <a:t> </a:t>
            </a:r>
            <a:r>
              <a:rPr lang="en-US" sz="3000" dirty="0" err="1" smtClean="0">
                <a:solidFill>
                  <a:srgbClr val="00FFFF"/>
                </a:solidFill>
              </a:rPr>
              <a:t>chhin-chhiūⁿ</a:t>
            </a:r>
            <a:r>
              <a:rPr lang="en-US" sz="3000" dirty="0" smtClean="0">
                <a:solidFill>
                  <a:srgbClr val="00FFFF"/>
                </a:solidFill>
              </a:rPr>
              <a:t> </a:t>
            </a:r>
            <a:r>
              <a:rPr lang="en-US" sz="3000" dirty="0" err="1" smtClean="0">
                <a:solidFill>
                  <a:srgbClr val="FFFF00"/>
                </a:solidFill>
              </a:rPr>
              <a:t>góa</a:t>
            </a:r>
            <a:r>
              <a:rPr lang="en-US" sz="3000" dirty="0" smtClean="0">
                <a:solidFill>
                  <a:srgbClr val="FFFF00"/>
                </a:solidFill>
              </a:rPr>
              <a:t> </a:t>
            </a:r>
            <a:r>
              <a:rPr lang="en-US" sz="3000" dirty="0" err="1" smtClean="0">
                <a:solidFill>
                  <a:srgbClr val="FFFF00"/>
                </a:solidFill>
              </a:rPr>
              <a:t>ta̍k</a:t>
            </a:r>
            <a:r>
              <a:rPr lang="en-US" sz="3000" dirty="0" smtClean="0">
                <a:solidFill>
                  <a:srgbClr val="FFFF00"/>
                </a:solidFill>
              </a:rPr>
              <a:t> </a:t>
            </a:r>
            <a:r>
              <a:rPr lang="en-US" sz="3000" dirty="0" err="1" smtClean="0">
                <a:solidFill>
                  <a:srgbClr val="FFFF00"/>
                </a:solidFill>
              </a:rPr>
              <a:t>só</a:t>
            </a:r>
            <a:r>
              <a:rPr lang="en-US" sz="3000" dirty="0" smtClean="0">
                <a:solidFill>
                  <a:srgbClr val="FFFF00"/>
                </a:solidFill>
              </a:rPr>
              <a:t>͘-</a:t>
            </a:r>
            <a:r>
              <a:rPr lang="en-US" sz="3000" dirty="0" err="1" smtClean="0">
                <a:solidFill>
                  <a:srgbClr val="FFFF00"/>
                </a:solidFill>
              </a:rPr>
              <a:t>chāi</a:t>
            </a:r>
            <a:r>
              <a:rPr lang="en-US" sz="3000" dirty="0" smtClean="0">
                <a:solidFill>
                  <a:srgbClr val="FFFF00"/>
                </a:solidFill>
              </a:rPr>
              <a:t>, </a:t>
            </a:r>
            <a:r>
              <a:rPr lang="en-US" sz="3000" dirty="0" err="1" smtClean="0">
                <a:solidFill>
                  <a:srgbClr val="FFFF00"/>
                </a:solidFill>
              </a:rPr>
              <a:t>tī</a:t>
            </a:r>
            <a:r>
              <a:rPr lang="en-US" sz="3000" dirty="0" smtClean="0">
                <a:solidFill>
                  <a:srgbClr val="FFFF00"/>
                </a:solidFill>
              </a:rPr>
              <a:t> </a:t>
            </a:r>
            <a:r>
              <a:rPr lang="en-US" sz="3000" dirty="0" err="1" smtClean="0">
                <a:solidFill>
                  <a:srgbClr val="FFFF00"/>
                </a:solidFill>
              </a:rPr>
              <a:t>ta̍k</a:t>
            </a:r>
            <a:r>
              <a:rPr lang="en-US" sz="3000" dirty="0" smtClean="0">
                <a:solidFill>
                  <a:srgbClr val="FFFF00"/>
                </a:solidFill>
              </a:rPr>
              <a:t> ê </a:t>
            </a:r>
            <a:r>
              <a:rPr lang="en-US" sz="3000" dirty="0" err="1" smtClean="0">
                <a:solidFill>
                  <a:srgbClr val="FFFF00"/>
                </a:solidFill>
              </a:rPr>
              <a:t>kàu-hōe</a:t>
            </a:r>
            <a:r>
              <a:rPr lang="en-US" sz="3000" dirty="0" smtClean="0">
                <a:solidFill>
                  <a:srgbClr val="FFFF00"/>
                </a:solidFill>
              </a:rPr>
              <a:t> </a:t>
            </a:r>
            <a:r>
              <a:rPr lang="en-US" sz="3000" dirty="0" err="1" smtClean="0">
                <a:solidFill>
                  <a:srgbClr val="FFFF00"/>
                </a:solidFill>
              </a:rPr>
              <a:t>só</a:t>
            </a:r>
            <a:r>
              <a:rPr lang="en-US" sz="3000" dirty="0" smtClean="0">
                <a:solidFill>
                  <a:srgbClr val="FFFF00"/>
                </a:solidFill>
              </a:rPr>
              <a:t>͘ </a:t>
            </a:r>
            <a:r>
              <a:rPr lang="en-US" sz="3000" dirty="0" err="1" smtClean="0">
                <a:solidFill>
                  <a:srgbClr val="FFFF00"/>
                </a:solidFill>
              </a:rPr>
              <a:t>kà-sī</a:t>
            </a:r>
            <a:r>
              <a:rPr lang="en-US" sz="3000" dirty="0" smtClean="0">
                <a:solidFill>
                  <a:srgbClr val="FFFF00"/>
                </a:solidFill>
              </a:rPr>
              <a:t> ê</a:t>
            </a:r>
            <a:r>
              <a:rPr lang="en-US" sz="3000" dirty="0" smtClean="0">
                <a:solidFill>
                  <a:srgbClr val="00FFFF"/>
                </a:solidFill>
              </a:rPr>
              <a:t>.</a:t>
            </a:r>
            <a:r>
              <a:rPr lang="en-US" sz="4400" dirty="0" smtClean="0">
                <a:solidFill>
                  <a:schemeClr val="bg1"/>
                </a:solidFill>
              </a:rPr>
              <a:t/>
            </a:r>
            <a:br>
              <a:rPr lang="en-US" sz="4400" dirty="0" smtClean="0">
                <a:solidFill>
                  <a:schemeClr val="bg1"/>
                </a:solidFill>
              </a:rPr>
            </a:br>
            <a:r>
              <a:rPr lang="en-US" sz="4400" dirty="0" smtClean="0">
                <a:solidFill>
                  <a:schemeClr val="bg1"/>
                </a:solidFill>
              </a:rPr>
              <a:t> </a:t>
            </a:r>
            <a:br>
              <a:rPr lang="en-US" sz="4400" dirty="0" smtClean="0">
                <a:solidFill>
                  <a:schemeClr val="bg1"/>
                </a:solidFill>
              </a:rPr>
            </a:br>
            <a:r>
              <a:rPr lang="en-US" sz="4400" dirty="0" smtClean="0">
                <a:solidFill>
                  <a:schemeClr val="bg1"/>
                </a:solidFill>
              </a:rPr>
              <a:t> </a:t>
            </a:r>
            <a:r>
              <a:rPr lang="en-US" sz="5100" dirty="0" smtClean="0">
                <a:solidFill>
                  <a:schemeClr val="bg1"/>
                </a:solidFill>
              </a:rPr>
              <a:t/>
            </a:r>
            <a:br>
              <a:rPr lang="en-US" sz="51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914997" y="5146448"/>
            <a:ext cx="1657003" cy="1147962"/>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在各處各</a:t>
            </a:r>
            <a:endParaRPr lang="en-US" altLang="zh-TW" sz="2800" b="1" dirty="0" smtClean="0">
              <a:solidFill>
                <a:srgbClr val="FFFF00"/>
              </a:solidFill>
            </a:endParaRPr>
          </a:p>
          <a:p>
            <a:pPr algn="ctr"/>
            <a:r>
              <a:rPr lang="zh-TW" altLang="en-US" sz="2800" b="1" dirty="0" smtClean="0">
                <a:solidFill>
                  <a:srgbClr val="FFFF00"/>
                </a:solidFill>
              </a:rPr>
              <a:t>教會中</a:t>
            </a:r>
            <a:r>
              <a:rPr lang="zh-TW" altLang="en-US" sz="2800" b="1" dirty="0" smtClean="0">
                <a:solidFill>
                  <a:prstClr val="white"/>
                </a:solidFill>
              </a:rPr>
              <a:t> </a:t>
            </a:r>
            <a:endParaRPr lang="en-US" sz="2800" dirty="0">
              <a:solidFill>
                <a:srgbClr val="FFFF00"/>
              </a:solidFill>
            </a:endParaRPr>
          </a:p>
        </p:txBody>
      </p:sp>
      <p:cxnSp>
        <p:nvCxnSpPr>
          <p:cNvPr id="9" name="Straight Arrow Connector 8"/>
          <p:cNvCxnSpPr/>
          <p:nvPr/>
        </p:nvCxnSpPr>
        <p:spPr>
          <a:xfrm flipV="1">
            <a:off x="2057400" y="5770320"/>
            <a:ext cx="685800" cy="1713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Heart 1"/>
          <p:cNvSpPr/>
          <p:nvPr/>
        </p:nvSpPr>
        <p:spPr>
          <a:xfrm>
            <a:off x="7239000" y="4902965"/>
            <a:ext cx="1524000" cy="1391444"/>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FFFF00"/>
                </a:solidFill>
              </a:rPr>
              <a:t>關懷</a:t>
            </a:r>
            <a:endParaRPr lang="en-US" sz="2800" dirty="0">
              <a:solidFill>
                <a:prstClr val="white"/>
              </a:solidFill>
            </a:endParaRPr>
          </a:p>
        </p:txBody>
      </p:sp>
      <p:sp>
        <p:nvSpPr>
          <p:cNvPr id="4" name="Smiley Face 3"/>
          <p:cNvSpPr/>
          <p:nvPr/>
        </p:nvSpPr>
        <p:spPr>
          <a:xfrm>
            <a:off x="304800" y="4873804"/>
            <a:ext cx="1600200" cy="1679395"/>
          </a:xfrm>
          <a:prstGeom prst="smileyFac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prstClr val="white"/>
              </a:solidFill>
            </a:endParaRPr>
          </a:p>
          <a:p>
            <a:pPr algn="ctr"/>
            <a:r>
              <a:rPr lang="zh-TW" altLang="en-US" b="1" dirty="0">
                <a:solidFill>
                  <a:srgbClr val="FFFF00"/>
                </a:solidFill>
              </a:rPr>
              <a:t>保</a:t>
            </a:r>
            <a:r>
              <a:rPr lang="zh-TW" altLang="en-US" b="1" dirty="0" smtClean="0">
                <a:solidFill>
                  <a:srgbClr val="FFFF00"/>
                </a:solidFill>
              </a:rPr>
              <a:t>羅</a:t>
            </a:r>
            <a:r>
              <a:rPr lang="en-US" altLang="zh-TW" b="1" dirty="0" smtClean="0">
                <a:solidFill>
                  <a:srgbClr val="FFFF00"/>
                </a:solidFill>
              </a:rPr>
              <a:t>/</a:t>
            </a:r>
            <a:endParaRPr lang="en-US" b="1" dirty="0">
              <a:solidFill>
                <a:srgbClr val="FFFF00"/>
              </a:solidFill>
            </a:endParaRPr>
          </a:p>
          <a:p>
            <a:pPr algn="ctr"/>
            <a:r>
              <a:rPr lang="zh-TW" altLang="en-US" b="1" dirty="0" smtClean="0">
                <a:solidFill>
                  <a:prstClr val="white"/>
                </a:solidFill>
              </a:rPr>
              <a:t>提</a:t>
            </a:r>
            <a:r>
              <a:rPr lang="zh-TW" altLang="en-US" b="1" dirty="0">
                <a:solidFill>
                  <a:prstClr val="white"/>
                </a:solidFill>
              </a:rPr>
              <a:t>摩太</a:t>
            </a:r>
            <a:endParaRPr lang="en-US" dirty="0">
              <a:solidFill>
                <a:prstClr val="white"/>
              </a:solidFill>
            </a:endParaRPr>
          </a:p>
        </p:txBody>
      </p:sp>
      <p:sp>
        <p:nvSpPr>
          <p:cNvPr id="10" name="Rectangle 9"/>
          <p:cNvSpPr/>
          <p:nvPr/>
        </p:nvSpPr>
        <p:spPr>
          <a:xfrm>
            <a:off x="5361708" y="5167229"/>
            <a:ext cx="1191491" cy="112718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rPr>
              <a:t>教</a:t>
            </a:r>
            <a:r>
              <a:rPr lang="zh-TW" altLang="en-US" sz="2400" b="1" dirty="0" smtClean="0">
                <a:solidFill>
                  <a:srgbClr val="FFFF00"/>
                </a:solidFill>
              </a:rPr>
              <a:t>導</a:t>
            </a:r>
            <a:endParaRPr lang="en-US" altLang="zh-TW" sz="2400" b="1" dirty="0" smtClean="0">
              <a:solidFill>
                <a:srgbClr val="FFFF00"/>
              </a:solidFill>
            </a:endParaRPr>
          </a:p>
          <a:p>
            <a:pPr algn="ctr"/>
            <a:r>
              <a:rPr lang="zh-TW" altLang="en-US" sz="2400" b="1" dirty="0" smtClean="0">
                <a:solidFill>
                  <a:srgbClr val="FFFF00"/>
                </a:solidFill>
              </a:rPr>
              <a:t>人</a:t>
            </a:r>
            <a:endParaRPr lang="en-US" sz="2400" dirty="0">
              <a:solidFill>
                <a:prstClr val="white"/>
              </a:solidFill>
            </a:endParaRPr>
          </a:p>
        </p:txBody>
      </p:sp>
      <p:cxnSp>
        <p:nvCxnSpPr>
          <p:cNvPr id="13" name="Straight Arrow Connector 12"/>
          <p:cNvCxnSpPr/>
          <p:nvPr/>
        </p:nvCxnSpPr>
        <p:spPr>
          <a:xfrm>
            <a:off x="4724400" y="5720429"/>
            <a:ext cx="457200" cy="103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81800" y="5770320"/>
            <a:ext cx="457200" cy="171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47800" y="1676399"/>
            <a:ext cx="5791200" cy="3226565"/>
          </a:xfrm>
          <a:prstGeom prst="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t>華人基督徒教育大</a:t>
            </a:r>
            <a:r>
              <a:rPr lang="zh-CN" altLang="en-US" sz="3600" b="1" dirty="0" smtClean="0"/>
              <a:t>會</a:t>
            </a:r>
            <a:endParaRPr lang="en-US" altLang="zh-CN" sz="3600" b="1" dirty="0" smtClean="0"/>
          </a:p>
          <a:p>
            <a:pPr algn="ctr"/>
            <a:r>
              <a:rPr lang="en-US" sz="3600" b="1" dirty="0"/>
              <a:t>Access Bible Convention </a:t>
            </a:r>
            <a:endParaRPr lang="en-US" sz="3600" b="1" dirty="0" smtClean="0"/>
          </a:p>
          <a:p>
            <a:pPr algn="ctr"/>
            <a:r>
              <a:rPr lang="en-US" sz="3600" b="1" dirty="0" smtClean="0">
                <a:solidFill>
                  <a:srgbClr val="FFFF00"/>
                </a:solidFill>
              </a:rPr>
              <a:t>ABC 2015</a:t>
            </a:r>
          </a:p>
          <a:p>
            <a:pPr algn="ctr"/>
            <a:r>
              <a:rPr lang="en-US" sz="3600" b="1" dirty="0" smtClean="0">
                <a:solidFill>
                  <a:srgbClr val="FF0000"/>
                </a:solidFill>
              </a:rPr>
              <a:t>09/19/15</a:t>
            </a:r>
            <a:endParaRPr lang="en-US" sz="3600" b="1" dirty="0">
              <a:solidFill>
                <a:srgbClr val="FF0000"/>
              </a:solidFill>
            </a:endParaRPr>
          </a:p>
          <a:p>
            <a:pPr algn="ctr"/>
            <a:endParaRPr lang="en-US" sz="3600" dirty="0">
              <a:solidFill>
                <a:srgbClr val="FFFF00"/>
              </a:solidFill>
            </a:endParaRPr>
          </a:p>
        </p:txBody>
      </p:sp>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1854862" y="3581399"/>
            <a:ext cx="1269338" cy="1149927"/>
          </a:xfrm>
          <a:prstGeom prst="rect">
            <a:avLst/>
          </a:prstGeom>
          <a:ln w="57150">
            <a:solidFill>
              <a:srgbClr val="FFFF00"/>
            </a:solidFill>
          </a:ln>
        </p:spPr>
      </p:pic>
    </p:spTree>
    <p:extLst>
      <p:ext uri="{BB962C8B-B14F-4D97-AF65-F5344CB8AC3E}">
        <p14:creationId xmlns:p14="http://schemas.microsoft.com/office/powerpoint/2010/main" val="12018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par>
                                <p:cTn id="51" presetID="6" presetClass="entr" presetSubtype="16"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in)">
                                      <p:cBhvr>
                                        <p:cTn id="5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0"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850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200" b="1" dirty="0" smtClean="0">
                <a:solidFill>
                  <a:schemeClr val="bg1"/>
                </a:solidFill>
              </a:rPr>
              <a:t>哥林多前書</a:t>
            </a:r>
            <a:r>
              <a:rPr lang="en-US" sz="4200" b="1" dirty="0" smtClean="0">
                <a:solidFill>
                  <a:schemeClr val="bg1"/>
                </a:solidFill>
              </a:rPr>
              <a:t> 4:16 </a:t>
            </a:r>
            <a:r>
              <a:rPr lang="zh-TW" altLang="en-US" sz="4200" b="1" dirty="0" smtClean="0">
                <a:solidFill>
                  <a:schemeClr val="bg1"/>
                </a:solidFill>
              </a:rPr>
              <a:t>所以我求你們效法我。</a:t>
            </a:r>
            <a:r>
              <a:rPr lang="en-US" sz="4200" b="1" dirty="0" smtClean="0">
                <a:solidFill>
                  <a:schemeClr val="bg1"/>
                </a:solidFill>
              </a:rPr>
              <a:t>4:17 </a:t>
            </a:r>
            <a:r>
              <a:rPr lang="zh-TW" altLang="en-US" sz="4200" b="1" dirty="0" smtClean="0">
                <a:solidFill>
                  <a:schemeClr val="bg1"/>
                </a:solidFill>
              </a:rPr>
              <a:t>因此我已打發提摩太到你們那裡去．他在主裡面、是我所親愛有忠心的兒子．他必題醒你們、記念我在基督裡怎樣行事、</a:t>
            </a:r>
            <a:r>
              <a:rPr lang="zh-TW" altLang="en-US" sz="4200" b="1" dirty="0" smtClean="0">
                <a:solidFill>
                  <a:srgbClr val="FFFF00"/>
                </a:solidFill>
              </a:rPr>
              <a:t>在各處各教會中怎樣教導人</a:t>
            </a:r>
            <a:r>
              <a:rPr lang="zh-TW" altLang="en-US" sz="4200" b="1" dirty="0" smtClean="0">
                <a:solidFill>
                  <a:schemeClr val="bg1"/>
                </a:solidFill>
              </a:rPr>
              <a:t>。</a:t>
            </a:r>
            <a:endParaRPr lang="en-US" sz="4200" b="1" dirty="0" smtClean="0">
              <a:solidFill>
                <a:schemeClr val="bg1"/>
              </a:solidFill>
            </a:endParaRPr>
          </a:p>
          <a:p>
            <a:pPr>
              <a:buNone/>
            </a:pPr>
            <a:r>
              <a:rPr lang="en-US" sz="3000" b="1" dirty="0" smtClean="0">
                <a:solidFill>
                  <a:srgbClr val="00FFFF"/>
                </a:solidFill>
              </a:rPr>
              <a:t>4:16</a:t>
            </a:r>
            <a:r>
              <a:rPr lang="en-US" sz="3000" dirty="0" smtClean="0">
                <a:solidFill>
                  <a:srgbClr val="00FFFF"/>
                </a:solidFill>
              </a:rPr>
              <a:t> </a:t>
            </a:r>
            <a:r>
              <a:rPr lang="en-US" sz="3000" dirty="0" err="1" smtClean="0">
                <a:solidFill>
                  <a:srgbClr val="00FFFF"/>
                </a:solidFill>
              </a:rPr>
              <a:t>Só</a:t>
            </a:r>
            <a:r>
              <a:rPr lang="en-US" sz="3000" dirty="0" smtClean="0">
                <a:solidFill>
                  <a:srgbClr val="00FFFF"/>
                </a:solidFill>
              </a:rPr>
              <a:t>͘-í </a:t>
            </a: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kh</a:t>
            </a:r>
            <a:r>
              <a:rPr lang="en-US" altLang="zh-TW" sz="3000" dirty="0" err="1" smtClean="0">
                <a:solidFill>
                  <a:srgbClr val="00FFFF"/>
                </a:solidFill>
              </a:rPr>
              <a:t>ǹ</a:t>
            </a:r>
            <a:r>
              <a:rPr lang="en-US" sz="3000" dirty="0" err="1" smtClean="0">
                <a:solidFill>
                  <a:srgbClr val="00FFFF"/>
                </a:solidFill>
              </a:rPr>
              <a:t>g</a:t>
            </a:r>
            <a:r>
              <a:rPr lang="en-US" sz="3000" dirty="0" smtClean="0">
                <a:solidFill>
                  <a:srgbClr val="00FFFF"/>
                </a:solidFill>
              </a:rPr>
              <a:t> </a:t>
            </a:r>
            <a:r>
              <a:rPr lang="en-US" sz="3000" dirty="0" err="1" smtClean="0">
                <a:solidFill>
                  <a:srgbClr val="00FFFF"/>
                </a:solidFill>
              </a:rPr>
              <a:t>lín</a:t>
            </a:r>
            <a:r>
              <a:rPr lang="en-US" sz="3000" dirty="0" smtClean="0">
                <a:solidFill>
                  <a:srgbClr val="00FFFF"/>
                </a:solidFill>
              </a:rPr>
              <a:t> </a:t>
            </a:r>
            <a:r>
              <a:rPr lang="en-US" sz="3000" dirty="0" err="1" smtClean="0">
                <a:solidFill>
                  <a:srgbClr val="00FFFF"/>
                </a:solidFill>
              </a:rPr>
              <a:t>tio̍h</a:t>
            </a:r>
            <a:r>
              <a:rPr lang="en-US" sz="3000" dirty="0" smtClean="0">
                <a:solidFill>
                  <a:srgbClr val="00FFFF"/>
                </a:solidFill>
              </a:rPr>
              <a:t> </a:t>
            </a:r>
            <a:r>
              <a:rPr lang="en-US" sz="3000" dirty="0" err="1" smtClean="0">
                <a:solidFill>
                  <a:srgbClr val="00FFFF"/>
                </a:solidFill>
              </a:rPr>
              <a:t>o̍h</a:t>
            </a:r>
            <a:r>
              <a:rPr lang="en-US" sz="3000" dirty="0" smtClean="0">
                <a:solidFill>
                  <a:srgbClr val="00FFFF"/>
                </a:solidFill>
              </a:rPr>
              <a:t> </a:t>
            </a:r>
            <a:r>
              <a:rPr lang="en-US" sz="3000" dirty="0" err="1" smtClean="0">
                <a:solidFill>
                  <a:srgbClr val="00FFFF"/>
                </a:solidFill>
              </a:rPr>
              <a:t>góa</a:t>
            </a:r>
            <a:r>
              <a:rPr lang="en-US" sz="3000" dirty="0" smtClean="0">
                <a:solidFill>
                  <a:srgbClr val="00FFFF"/>
                </a:solidFill>
              </a:rPr>
              <a:t>. </a:t>
            </a:r>
            <a:r>
              <a:rPr lang="en-US" sz="3000" b="1" dirty="0" smtClean="0">
                <a:solidFill>
                  <a:srgbClr val="00FFFF"/>
                </a:solidFill>
              </a:rPr>
              <a:t>4:17</a:t>
            </a:r>
            <a:r>
              <a:rPr lang="en-US" sz="3000" dirty="0" smtClean="0">
                <a:solidFill>
                  <a:srgbClr val="00FFFF"/>
                </a:solidFill>
              </a:rPr>
              <a:t> In-</a:t>
            </a:r>
            <a:r>
              <a:rPr lang="en-US" sz="3000" dirty="0" err="1" smtClean="0">
                <a:solidFill>
                  <a:srgbClr val="00FFFF"/>
                </a:solidFill>
              </a:rPr>
              <a:t>ūi</a:t>
            </a:r>
            <a:r>
              <a:rPr lang="en-US" sz="3000" dirty="0" smtClean="0">
                <a:solidFill>
                  <a:srgbClr val="00FFFF"/>
                </a:solidFill>
              </a:rPr>
              <a:t> </a:t>
            </a:r>
            <a:r>
              <a:rPr lang="en-US" sz="3000" dirty="0" err="1" smtClean="0">
                <a:solidFill>
                  <a:srgbClr val="00FFFF"/>
                </a:solidFill>
              </a:rPr>
              <a:t>án-ni</a:t>
            </a:r>
            <a:r>
              <a:rPr lang="en-US" sz="3000" dirty="0" smtClean="0">
                <a:solidFill>
                  <a:srgbClr val="00FFFF"/>
                </a:solidFill>
              </a:rPr>
              <a:t> </a:t>
            </a:r>
            <a:r>
              <a:rPr lang="en-US" sz="3000" dirty="0" err="1" smtClean="0">
                <a:solidFill>
                  <a:srgbClr val="00FFFF"/>
                </a:solidFill>
              </a:rPr>
              <a:t>góa</a:t>
            </a:r>
            <a:r>
              <a:rPr lang="en-US" sz="3000" dirty="0" smtClean="0">
                <a:solidFill>
                  <a:srgbClr val="00FFFF"/>
                </a:solidFill>
              </a:rPr>
              <a:t> í-</a:t>
            </a:r>
            <a:r>
              <a:rPr lang="en-US" sz="3000" dirty="0" err="1" smtClean="0">
                <a:solidFill>
                  <a:srgbClr val="00FFFF"/>
                </a:solidFill>
              </a:rPr>
              <a:t>keng</a:t>
            </a:r>
            <a:r>
              <a:rPr lang="en-US" sz="3000" dirty="0" smtClean="0">
                <a:solidFill>
                  <a:srgbClr val="00FFFF"/>
                </a:solidFill>
              </a:rPr>
              <a:t> </a:t>
            </a:r>
            <a:r>
              <a:rPr lang="en-US" sz="3000" dirty="0" err="1" smtClean="0">
                <a:solidFill>
                  <a:srgbClr val="00FFFF"/>
                </a:solidFill>
              </a:rPr>
              <a:t>chhe</a:t>
            </a:r>
            <a:r>
              <a:rPr lang="en-US" sz="3000" dirty="0" smtClean="0">
                <a:solidFill>
                  <a:srgbClr val="00FFFF"/>
                </a:solidFill>
              </a:rPr>
              <a:t> </a:t>
            </a:r>
            <a:r>
              <a:rPr lang="en-US" sz="3000" dirty="0" err="1" smtClean="0">
                <a:solidFill>
                  <a:srgbClr val="00FFFF"/>
                </a:solidFill>
              </a:rPr>
              <a:t>Thê-mô</a:t>
            </a:r>
            <a:r>
              <a:rPr lang="en-US" sz="3000" dirty="0" smtClean="0">
                <a:solidFill>
                  <a:srgbClr val="00FFFF"/>
                </a:solidFill>
              </a:rPr>
              <a:t>͘-</a:t>
            </a:r>
            <a:r>
              <a:rPr lang="en-US" sz="3000" dirty="0" err="1" smtClean="0">
                <a:solidFill>
                  <a:srgbClr val="00FFFF"/>
                </a:solidFill>
              </a:rPr>
              <a:t>thài</a:t>
            </a:r>
            <a:r>
              <a:rPr lang="en-US" sz="3000" dirty="0" smtClean="0">
                <a:solidFill>
                  <a:srgbClr val="00FFFF"/>
                </a:solidFill>
              </a:rPr>
              <a:t> </a:t>
            </a:r>
            <a:r>
              <a:rPr lang="en-US" sz="3000" dirty="0" err="1" smtClean="0">
                <a:solidFill>
                  <a:srgbClr val="00FFFF"/>
                </a:solidFill>
              </a:rPr>
              <a:t>khì</a:t>
            </a:r>
            <a:r>
              <a:rPr lang="en-US" sz="3000" dirty="0" smtClean="0">
                <a:solidFill>
                  <a:srgbClr val="00FFFF"/>
                </a:solidFill>
              </a:rPr>
              <a:t> </a:t>
            </a:r>
            <a:r>
              <a:rPr lang="en-US" sz="3000" dirty="0" err="1" smtClean="0">
                <a:solidFill>
                  <a:srgbClr val="00FFFF"/>
                </a:solidFill>
              </a:rPr>
              <a:t>lín</a:t>
            </a:r>
            <a:r>
              <a:rPr lang="en-US" sz="3000" dirty="0" smtClean="0">
                <a:solidFill>
                  <a:srgbClr val="00FFFF"/>
                </a:solidFill>
              </a:rPr>
              <a:t> </a:t>
            </a:r>
            <a:r>
              <a:rPr lang="en-US" sz="3000" dirty="0" err="1" smtClean="0">
                <a:solidFill>
                  <a:srgbClr val="00FFFF"/>
                </a:solidFill>
              </a:rPr>
              <a:t>hia</a:t>
            </a:r>
            <a:r>
              <a:rPr lang="en-US" sz="3000" dirty="0" smtClean="0">
                <a:solidFill>
                  <a:srgbClr val="00FFFF"/>
                </a:solidFill>
              </a:rPr>
              <a:t>. </a:t>
            </a:r>
            <a:r>
              <a:rPr lang="en-US" sz="3000" dirty="0" err="1" smtClean="0">
                <a:solidFill>
                  <a:srgbClr val="00FFFF"/>
                </a:solidFill>
              </a:rPr>
              <a:t>i</a:t>
            </a:r>
            <a:r>
              <a:rPr lang="en-US" sz="3000" dirty="0" smtClean="0">
                <a:solidFill>
                  <a:srgbClr val="00FFFF"/>
                </a:solidFill>
              </a:rPr>
              <a:t> </a:t>
            </a:r>
            <a:r>
              <a:rPr lang="en-US" sz="3000" dirty="0" err="1" smtClean="0">
                <a:solidFill>
                  <a:srgbClr val="00FFFF"/>
                </a:solidFill>
              </a:rPr>
              <a:t>tiàm-tī</a:t>
            </a:r>
            <a:r>
              <a:rPr lang="en-US" sz="3000" dirty="0" smtClean="0">
                <a:solidFill>
                  <a:srgbClr val="00FFFF"/>
                </a:solidFill>
              </a:rPr>
              <a:t> </a:t>
            </a:r>
            <a:r>
              <a:rPr lang="en-US" sz="3000" dirty="0" err="1" smtClean="0">
                <a:solidFill>
                  <a:srgbClr val="00FFFF"/>
                </a:solidFill>
              </a:rPr>
              <a:t>Chú</a:t>
            </a:r>
            <a:r>
              <a:rPr lang="en-US" sz="3000" dirty="0" smtClean="0">
                <a:solidFill>
                  <a:srgbClr val="00FFFF"/>
                </a:solidFill>
              </a:rPr>
              <a:t> </a:t>
            </a:r>
            <a:r>
              <a:rPr lang="en-US" sz="3000" dirty="0" err="1" smtClean="0">
                <a:solidFill>
                  <a:srgbClr val="00FFFF"/>
                </a:solidFill>
              </a:rPr>
              <a:t>sī</a:t>
            </a:r>
            <a:r>
              <a:rPr lang="en-US" sz="3000" dirty="0" smtClean="0">
                <a:solidFill>
                  <a:srgbClr val="00FFFF"/>
                </a:solidFill>
              </a:rPr>
              <a:t> </a:t>
            </a: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só</a:t>
            </a:r>
            <a:r>
              <a:rPr lang="en-US" sz="3000" dirty="0" smtClean="0">
                <a:solidFill>
                  <a:srgbClr val="00FFFF"/>
                </a:solidFill>
              </a:rPr>
              <a:t>͘ </a:t>
            </a:r>
            <a:r>
              <a:rPr lang="en-US" sz="3000" dirty="0" err="1" smtClean="0">
                <a:solidFill>
                  <a:srgbClr val="00FFFF"/>
                </a:solidFill>
              </a:rPr>
              <a:t>thiàⁿ</a:t>
            </a:r>
            <a:r>
              <a:rPr lang="en-US" sz="3000" dirty="0" smtClean="0">
                <a:solidFill>
                  <a:srgbClr val="00FFFF"/>
                </a:solidFill>
              </a:rPr>
              <a:t> </a:t>
            </a:r>
            <a:r>
              <a:rPr lang="en-US" sz="3000" dirty="0" err="1" smtClean="0">
                <a:solidFill>
                  <a:srgbClr val="00FFFF"/>
                </a:solidFill>
              </a:rPr>
              <a:t>koh</a:t>
            </a:r>
            <a:r>
              <a:rPr lang="en-US" sz="3000" dirty="0" smtClean="0">
                <a:solidFill>
                  <a:srgbClr val="00FFFF"/>
                </a:solidFill>
              </a:rPr>
              <a:t> </a:t>
            </a:r>
            <a:r>
              <a:rPr lang="en-US" sz="3000" dirty="0" err="1" smtClean="0">
                <a:solidFill>
                  <a:srgbClr val="00FFFF"/>
                </a:solidFill>
              </a:rPr>
              <a:t>chīn-tiong</a:t>
            </a:r>
            <a:r>
              <a:rPr lang="en-US" sz="3000" dirty="0" smtClean="0">
                <a:solidFill>
                  <a:srgbClr val="00FFFF"/>
                </a:solidFill>
              </a:rPr>
              <a:t> ê </a:t>
            </a:r>
            <a:r>
              <a:rPr lang="en-US" sz="3000" dirty="0" err="1" smtClean="0">
                <a:solidFill>
                  <a:srgbClr val="00FFFF"/>
                </a:solidFill>
              </a:rPr>
              <a:t>kiáⁿ</a:t>
            </a:r>
            <a:r>
              <a:rPr lang="en-US" sz="3000" dirty="0" smtClean="0">
                <a:solidFill>
                  <a:srgbClr val="00FFFF"/>
                </a:solidFill>
              </a:rPr>
              <a:t>; </a:t>
            </a:r>
            <a:r>
              <a:rPr lang="en-US" sz="3000" dirty="0" err="1" smtClean="0">
                <a:solidFill>
                  <a:srgbClr val="00FFFF"/>
                </a:solidFill>
              </a:rPr>
              <a:t>i</a:t>
            </a:r>
            <a:r>
              <a:rPr lang="en-US" sz="3000" dirty="0" smtClean="0">
                <a:solidFill>
                  <a:srgbClr val="00FFFF"/>
                </a:solidFill>
              </a:rPr>
              <a:t> </a:t>
            </a:r>
            <a:r>
              <a:rPr lang="en-US" sz="3000" dirty="0" err="1" smtClean="0">
                <a:solidFill>
                  <a:srgbClr val="00FFFF"/>
                </a:solidFill>
              </a:rPr>
              <a:t>beh</a:t>
            </a:r>
            <a:r>
              <a:rPr lang="en-US" sz="3000" dirty="0" smtClean="0">
                <a:solidFill>
                  <a:srgbClr val="00FFFF"/>
                </a:solidFill>
              </a:rPr>
              <a:t> </a:t>
            </a:r>
            <a:r>
              <a:rPr lang="en-US" sz="3000" dirty="0" err="1" smtClean="0">
                <a:solidFill>
                  <a:srgbClr val="00FFFF"/>
                </a:solidFill>
              </a:rPr>
              <a:t>hō</a:t>
            </a:r>
            <a:r>
              <a:rPr lang="en-US" sz="3000" dirty="0" smtClean="0">
                <a:solidFill>
                  <a:srgbClr val="00FFFF"/>
                </a:solidFill>
              </a:rPr>
              <a:t>͘ </a:t>
            </a:r>
            <a:r>
              <a:rPr lang="en-US" sz="3000" dirty="0" err="1" smtClean="0">
                <a:solidFill>
                  <a:srgbClr val="00FFFF"/>
                </a:solidFill>
              </a:rPr>
              <a:t>lín</a:t>
            </a:r>
            <a:r>
              <a:rPr lang="en-US" sz="3000" dirty="0" smtClean="0">
                <a:solidFill>
                  <a:srgbClr val="00FFFF"/>
                </a:solidFill>
              </a:rPr>
              <a:t> </a:t>
            </a:r>
            <a:r>
              <a:rPr lang="en-US" sz="3000" dirty="0" err="1" smtClean="0">
                <a:solidFill>
                  <a:srgbClr val="00FFFF"/>
                </a:solidFill>
              </a:rPr>
              <a:t>kì</a:t>
            </a:r>
            <a:r>
              <a:rPr lang="en-US" sz="3000" dirty="0" smtClean="0">
                <a:solidFill>
                  <a:srgbClr val="00FFFF"/>
                </a:solidFill>
              </a:rPr>
              <a:t>-tit </a:t>
            </a:r>
            <a:r>
              <a:rPr lang="en-US" sz="3000" dirty="0" err="1" smtClean="0">
                <a:solidFill>
                  <a:srgbClr val="00FFFF"/>
                </a:solidFill>
              </a:rPr>
              <a:t>góa</a:t>
            </a:r>
            <a:r>
              <a:rPr lang="en-US" sz="3000" dirty="0" smtClean="0">
                <a:solidFill>
                  <a:srgbClr val="00FFFF"/>
                </a:solidFill>
              </a:rPr>
              <a:t> </a:t>
            </a:r>
            <a:r>
              <a:rPr lang="en-US" sz="3000" dirty="0" err="1" smtClean="0">
                <a:solidFill>
                  <a:srgbClr val="00FFFF"/>
                </a:solidFill>
              </a:rPr>
              <a:t>tiām-tī</a:t>
            </a:r>
            <a:r>
              <a:rPr lang="en-US" sz="3000" dirty="0" smtClean="0">
                <a:solidFill>
                  <a:srgbClr val="00FFFF"/>
                </a:solidFill>
              </a:rPr>
              <a:t> </a:t>
            </a:r>
            <a:r>
              <a:rPr lang="en-US" sz="3000" dirty="0" err="1" smtClean="0">
                <a:solidFill>
                  <a:srgbClr val="00FFFF"/>
                </a:solidFill>
              </a:rPr>
              <a:t>Ki</a:t>
            </a:r>
            <a:r>
              <a:rPr lang="en-US" sz="3000" dirty="0" smtClean="0">
                <a:solidFill>
                  <a:srgbClr val="00FFFF"/>
                </a:solidFill>
              </a:rPr>
              <a:t>-</a:t>
            </a:r>
            <a:r>
              <a:rPr lang="en-US" sz="3000" dirty="0" err="1" smtClean="0">
                <a:solidFill>
                  <a:srgbClr val="00FFFF"/>
                </a:solidFill>
              </a:rPr>
              <a:t>tok</a:t>
            </a:r>
            <a:r>
              <a:rPr lang="en-US" sz="3000" dirty="0" smtClean="0">
                <a:solidFill>
                  <a:srgbClr val="00FFFF"/>
                </a:solidFill>
              </a:rPr>
              <a:t> ê </a:t>
            </a:r>
            <a:r>
              <a:rPr lang="en-US" sz="3000" dirty="0" err="1" smtClean="0">
                <a:solidFill>
                  <a:srgbClr val="00FFFF"/>
                </a:solidFill>
              </a:rPr>
              <a:t>kiâⁿ-ta̍h</a:t>
            </a:r>
            <a:r>
              <a:rPr lang="en-US" sz="3000" dirty="0" smtClean="0">
                <a:solidFill>
                  <a:srgbClr val="00FFFF"/>
                </a:solidFill>
              </a:rPr>
              <a:t>, </a:t>
            </a:r>
            <a:r>
              <a:rPr lang="en-US" sz="3000" dirty="0" err="1" smtClean="0">
                <a:solidFill>
                  <a:srgbClr val="00FFFF"/>
                </a:solidFill>
              </a:rPr>
              <a:t>chiū-sī</a:t>
            </a:r>
            <a:r>
              <a:rPr lang="en-US" sz="3000" dirty="0" smtClean="0">
                <a:solidFill>
                  <a:srgbClr val="00FFFF"/>
                </a:solidFill>
              </a:rPr>
              <a:t> </a:t>
            </a:r>
            <a:r>
              <a:rPr lang="en-US" sz="3000" dirty="0" err="1" smtClean="0">
                <a:solidFill>
                  <a:srgbClr val="00FFFF"/>
                </a:solidFill>
              </a:rPr>
              <a:t>chhin-chhiūⁿ</a:t>
            </a:r>
            <a:r>
              <a:rPr lang="en-US" sz="3000" dirty="0" smtClean="0">
                <a:solidFill>
                  <a:srgbClr val="00FFFF"/>
                </a:solidFill>
              </a:rPr>
              <a:t> </a:t>
            </a:r>
            <a:r>
              <a:rPr lang="en-US" sz="3000" dirty="0" err="1" smtClean="0">
                <a:solidFill>
                  <a:srgbClr val="FFFF00"/>
                </a:solidFill>
              </a:rPr>
              <a:t>góa</a:t>
            </a:r>
            <a:r>
              <a:rPr lang="en-US" sz="3000" dirty="0" smtClean="0">
                <a:solidFill>
                  <a:srgbClr val="FFFF00"/>
                </a:solidFill>
              </a:rPr>
              <a:t> </a:t>
            </a:r>
            <a:r>
              <a:rPr lang="en-US" sz="3000" dirty="0" err="1" smtClean="0">
                <a:solidFill>
                  <a:srgbClr val="FFFF00"/>
                </a:solidFill>
              </a:rPr>
              <a:t>ta̍k</a:t>
            </a:r>
            <a:r>
              <a:rPr lang="en-US" sz="3000" dirty="0" smtClean="0">
                <a:solidFill>
                  <a:srgbClr val="FFFF00"/>
                </a:solidFill>
              </a:rPr>
              <a:t> </a:t>
            </a:r>
            <a:r>
              <a:rPr lang="en-US" sz="3000" dirty="0" err="1" smtClean="0">
                <a:solidFill>
                  <a:srgbClr val="FFFF00"/>
                </a:solidFill>
              </a:rPr>
              <a:t>só</a:t>
            </a:r>
            <a:r>
              <a:rPr lang="en-US" sz="3000" dirty="0" smtClean="0">
                <a:solidFill>
                  <a:srgbClr val="FFFF00"/>
                </a:solidFill>
              </a:rPr>
              <a:t>͘-</a:t>
            </a:r>
            <a:r>
              <a:rPr lang="en-US" sz="3000" dirty="0" err="1" smtClean="0">
                <a:solidFill>
                  <a:srgbClr val="FFFF00"/>
                </a:solidFill>
              </a:rPr>
              <a:t>chāi</a:t>
            </a:r>
            <a:r>
              <a:rPr lang="en-US" sz="3000" dirty="0" smtClean="0">
                <a:solidFill>
                  <a:srgbClr val="FFFF00"/>
                </a:solidFill>
              </a:rPr>
              <a:t>, </a:t>
            </a:r>
            <a:r>
              <a:rPr lang="en-US" sz="3000" dirty="0" err="1" smtClean="0">
                <a:solidFill>
                  <a:srgbClr val="FFFF00"/>
                </a:solidFill>
              </a:rPr>
              <a:t>tī</a:t>
            </a:r>
            <a:r>
              <a:rPr lang="en-US" sz="3000" dirty="0" smtClean="0">
                <a:solidFill>
                  <a:srgbClr val="FFFF00"/>
                </a:solidFill>
              </a:rPr>
              <a:t> </a:t>
            </a:r>
            <a:r>
              <a:rPr lang="en-US" sz="3000" dirty="0" err="1" smtClean="0">
                <a:solidFill>
                  <a:srgbClr val="FFFF00"/>
                </a:solidFill>
              </a:rPr>
              <a:t>ta̍k</a:t>
            </a:r>
            <a:r>
              <a:rPr lang="en-US" sz="3000" dirty="0" smtClean="0">
                <a:solidFill>
                  <a:srgbClr val="FFFF00"/>
                </a:solidFill>
              </a:rPr>
              <a:t> ê </a:t>
            </a:r>
            <a:r>
              <a:rPr lang="en-US" sz="3000" dirty="0" err="1" smtClean="0">
                <a:solidFill>
                  <a:srgbClr val="FFFF00"/>
                </a:solidFill>
              </a:rPr>
              <a:t>kàu-hōe</a:t>
            </a:r>
            <a:r>
              <a:rPr lang="en-US" sz="3000" dirty="0" smtClean="0">
                <a:solidFill>
                  <a:srgbClr val="FFFF00"/>
                </a:solidFill>
              </a:rPr>
              <a:t> </a:t>
            </a:r>
            <a:r>
              <a:rPr lang="en-US" sz="3000" dirty="0" err="1" smtClean="0">
                <a:solidFill>
                  <a:srgbClr val="FFFF00"/>
                </a:solidFill>
              </a:rPr>
              <a:t>só</a:t>
            </a:r>
            <a:r>
              <a:rPr lang="en-US" sz="3000" dirty="0" smtClean="0">
                <a:solidFill>
                  <a:srgbClr val="FFFF00"/>
                </a:solidFill>
              </a:rPr>
              <a:t>͘ </a:t>
            </a:r>
            <a:r>
              <a:rPr lang="en-US" sz="3000" dirty="0" err="1" smtClean="0">
                <a:solidFill>
                  <a:srgbClr val="FFFF00"/>
                </a:solidFill>
              </a:rPr>
              <a:t>kà-sī</a:t>
            </a:r>
            <a:r>
              <a:rPr lang="en-US" sz="3000" dirty="0" smtClean="0">
                <a:solidFill>
                  <a:srgbClr val="FFFF00"/>
                </a:solidFill>
              </a:rPr>
              <a:t> ê</a:t>
            </a:r>
            <a:r>
              <a:rPr lang="en-US" sz="3000" dirty="0" smtClean="0">
                <a:solidFill>
                  <a:srgbClr val="00FFFF"/>
                </a:solidFill>
              </a:rPr>
              <a:t>.</a:t>
            </a:r>
            <a:r>
              <a:rPr lang="en-US" sz="4400" dirty="0" smtClean="0">
                <a:solidFill>
                  <a:schemeClr val="bg1"/>
                </a:solidFill>
              </a:rPr>
              <a:t/>
            </a:r>
            <a:br>
              <a:rPr lang="en-US" sz="4400" dirty="0" smtClean="0">
                <a:solidFill>
                  <a:schemeClr val="bg1"/>
                </a:solidFill>
              </a:rPr>
            </a:br>
            <a:r>
              <a:rPr lang="en-US" sz="4400" dirty="0" smtClean="0">
                <a:solidFill>
                  <a:schemeClr val="bg1"/>
                </a:solidFill>
              </a:rPr>
              <a:t> </a:t>
            </a:r>
            <a:br>
              <a:rPr lang="en-US" sz="4400" dirty="0" smtClean="0">
                <a:solidFill>
                  <a:schemeClr val="bg1"/>
                </a:solidFill>
              </a:rPr>
            </a:br>
            <a:r>
              <a:rPr lang="en-US" sz="4400" dirty="0" smtClean="0">
                <a:solidFill>
                  <a:schemeClr val="bg1"/>
                </a:solidFill>
              </a:rPr>
              <a:t> </a:t>
            </a:r>
            <a:r>
              <a:rPr lang="en-US" sz="5100" dirty="0" smtClean="0">
                <a:solidFill>
                  <a:schemeClr val="bg1"/>
                </a:solidFill>
              </a:rPr>
              <a:t/>
            </a:r>
            <a:br>
              <a:rPr lang="en-US" sz="51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914997" y="5146448"/>
            <a:ext cx="1657003" cy="1147962"/>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在各處各</a:t>
            </a:r>
            <a:endParaRPr lang="en-US" altLang="zh-TW" sz="2800" b="1" dirty="0" smtClean="0">
              <a:solidFill>
                <a:srgbClr val="FFFF00"/>
              </a:solidFill>
            </a:endParaRPr>
          </a:p>
          <a:p>
            <a:pPr algn="ctr"/>
            <a:r>
              <a:rPr lang="zh-TW" altLang="en-US" sz="2800" b="1" dirty="0" smtClean="0">
                <a:solidFill>
                  <a:srgbClr val="FFFF00"/>
                </a:solidFill>
              </a:rPr>
              <a:t>教會中</a:t>
            </a:r>
            <a:r>
              <a:rPr lang="zh-TW" altLang="en-US" sz="2800" b="1" dirty="0" smtClean="0">
                <a:solidFill>
                  <a:prstClr val="white"/>
                </a:solidFill>
              </a:rPr>
              <a:t> </a:t>
            </a:r>
            <a:endParaRPr lang="en-US" sz="2800" dirty="0">
              <a:solidFill>
                <a:srgbClr val="FFFF00"/>
              </a:solidFill>
            </a:endParaRPr>
          </a:p>
        </p:txBody>
      </p:sp>
      <p:cxnSp>
        <p:nvCxnSpPr>
          <p:cNvPr id="9" name="Straight Arrow Connector 8"/>
          <p:cNvCxnSpPr/>
          <p:nvPr/>
        </p:nvCxnSpPr>
        <p:spPr>
          <a:xfrm flipV="1">
            <a:off x="2057400" y="5770320"/>
            <a:ext cx="685800" cy="1713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Heart 1"/>
          <p:cNvSpPr/>
          <p:nvPr/>
        </p:nvSpPr>
        <p:spPr>
          <a:xfrm>
            <a:off x="7239000" y="4902965"/>
            <a:ext cx="1524000" cy="1391444"/>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FFFF00"/>
                </a:solidFill>
              </a:rPr>
              <a:t>關懷</a:t>
            </a:r>
            <a:endParaRPr lang="en-US" sz="2800" dirty="0">
              <a:solidFill>
                <a:prstClr val="white"/>
              </a:solidFill>
            </a:endParaRPr>
          </a:p>
        </p:txBody>
      </p:sp>
      <p:sp>
        <p:nvSpPr>
          <p:cNvPr id="4" name="Smiley Face 3"/>
          <p:cNvSpPr/>
          <p:nvPr/>
        </p:nvSpPr>
        <p:spPr>
          <a:xfrm>
            <a:off x="304800" y="4873804"/>
            <a:ext cx="1600200" cy="1679395"/>
          </a:xfrm>
          <a:prstGeom prst="smileyFac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prstClr val="white"/>
              </a:solidFill>
            </a:endParaRPr>
          </a:p>
          <a:p>
            <a:pPr algn="ctr"/>
            <a:r>
              <a:rPr lang="zh-TW" altLang="en-US" b="1" dirty="0">
                <a:solidFill>
                  <a:srgbClr val="FFFF00"/>
                </a:solidFill>
              </a:rPr>
              <a:t>保</a:t>
            </a:r>
            <a:r>
              <a:rPr lang="zh-TW" altLang="en-US" b="1" dirty="0" smtClean="0">
                <a:solidFill>
                  <a:srgbClr val="FFFF00"/>
                </a:solidFill>
              </a:rPr>
              <a:t>羅</a:t>
            </a:r>
            <a:r>
              <a:rPr lang="en-US" altLang="zh-TW" b="1" dirty="0" smtClean="0">
                <a:solidFill>
                  <a:srgbClr val="FFFF00"/>
                </a:solidFill>
              </a:rPr>
              <a:t>/</a:t>
            </a:r>
            <a:endParaRPr lang="en-US" b="1" dirty="0">
              <a:solidFill>
                <a:srgbClr val="FFFF00"/>
              </a:solidFill>
            </a:endParaRPr>
          </a:p>
          <a:p>
            <a:pPr algn="ctr"/>
            <a:r>
              <a:rPr lang="zh-TW" altLang="en-US" b="1" dirty="0" smtClean="0">
                <a:solidFill>
                  <a:prstClr val="white"/>
                </a:solidFill>
              </a:rPr>
              <a:t>提</a:t>
            </a:r>
            <a:r>
              <a:rPr lang="zh-TW" altLang="en-US" b="1" dirty="0">
                <a:solidFill>
                  <a:prstClr val="white"/>
                </a:solidFill>
              </a:rPr>
              <a:t>摩太</a:t>
            </a:r>
            <a:endParaRPr lang="en-US" dirty="0">
              <a:solidFill>
                <a:prstClr val="white"/>
              </a:solidFill>
            </a:endParaRPr>
          </a:p>
        </p:txBody>
      </p:sp>
      <p:sp>
        <p:nvSpPr>
          <p:cNvPr id="10" name="Rectangle 9"/>
          <p:cNvSpPr/>
          <p:nvPr/>
        </p:nvSpPr>
        <p:spPr>
          <a:xfrm>
            <a:off x="5361708" y="5167229"/>
            <a:ext cx="1191491" cy="112718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rPr>
              <a:t>教</a:t>
            </a:r>
            <a:r>
              <a:rPr lang="zh-TW" altLang="en-US" sz="2400" b="1" dirty="0" smtClean="0">
                <a:solidFill>
                  <a:srgbClr val="FFFF00"/>
                </a:solidFill>
              </a:rPr>
              <a:t>導</a:t>
            </a:r>
            <a:endParaRPr lang="en-US" altLang="zh-TW" sz="2400" b="1" dirty="0" smtClean="0">
              <a:solidFill>
                <a:srgbClr val="FFFF00"/>
              </a:solidFill>
            </a:endParaRPr>
          </a:p>
          <a:p>
            <a:pPr algn="ctr"/>
            <a:r>
              <a:rPr lang="zh-TW" altLang="en-US" sz="2400" b="1" dirty="0" smtClean="0">
                <a:solidFill>
                  <a:srgbClr val="FFFF00"/>
                </a:solidFill>
              </a:rPr>
              <a:t>人</a:t>
            </a:r>
            <a:endParaRPr lang="en-US" sz="2400" dirty="0">
              <a:solidFill>
                <a:prstClr val="white"/>
              </a:solidFill>
            </a:endParaRPr>
          </a:p>
        </p:txBody>
      </p:sp>
      <p:cxnSp>
        <p:nvCxnSpPr>
          <p:cNvPr id="13" name="Straight Arrow Connector 12"/>
          <p:cNvCxnSpPr/>
          <p:nvPr/>
        </p:nvCxnSpPr>
        <p:spPr>
          <a:xfrm>
            <a:off x="4724400" y="5720429"/>
            <a:ext cx="457200" cy="103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81800" y="5770320"/>
            <a:ext cx="457200" cy="171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47800" y="1676399"/>
            <a:ext cx="5791200" cy="3226565"/>
          </a:xfrm>
          <a:prstGeom prst="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t>馬 太 福 </a:t>
            </a:r>
            <a:r>
              <a:rPr lang="zh-TW" altLang="en-US" sz="2800" b="1" dirty="0" smtClean="0"/>
              <a:t>音 </a:t>
            </a:r>
            <a:r>
              <a:rPr lang="en-US" sz="2800" b="1" dirty="0" smtClean="0"/>
              <a:t>10:42 </a:t>
            </a:r>
            <a:r>
              <a:rPr lang="zh-TW" altLang="en-US" sz="2800" b="1" dirty="0"/>
              <a:t>無論何人、因為門徒的名、只把一杯涼水給這小子裡的一個喝、我實在告訴你們、這人不能不得賞賜</a:t>
            </a:r>
            <a:r>
              <a:rPr lang="zh-TW" altLang="en-US" sz="2000" b="1" dirty="0" smtClean="0"/>
              <a:t>。</a:t>
            </a:r>
            <a:r>
              <a:rPr lang="en-US" sz="2000" b="1" dirty="0"/>
              <a:t> </a:t>
            </a:r>
            <a:r>
              <a:rPr lang="en-US" sz="2000" b="1" dirty="0">
                <a:solidFill>
                  <a:srgbClr val="00FFFF"/>
                </a:solidFill>
              </a:rPr>
              <a:t>10:42 </a:t>
            </a:r>
            <a:r>
              <a:rPr lang="en-US" sz="2000" b="1" dirty="0" err="1">
                <a:solidFill>
                  <a:srgbClr val="00FFFF"/>
                </a:solidFill>
              </a:rPr>
              <a:t>Kì</a:t>
            </a:r>
            <a:r>
              <a:rPr lang="en-US" sz="2000" b="1" dirty="0">
                <a:solidFill>
                  <a:srgbClr val="00FFFF"/>
                </a:solidFill>
              </a:rPr>
              <a:t>ⁿ-nā ūi-tio̍h ha̍k-seng ê miâ, kan-ta ēng chi̍t poe léng-chúi hō͘ chiah ê sòe-kiáⁿ ê chi̍t ê lim ê, góa si̍t-chāi kā lín kóng, i koat-tòan bōe sit-lo̍h i ê siúⁿ.</a:t>
            </a:r>
          </a:p>
          <a:p>
            <a:endParaRPr lang="en-US" sz="3600" b="1" dirty="0"/>
          </a:p>
        </p:txBody>
      </p:sp>
    </p:spTree>
    <p:extLst>
      <p:ext uri="{BB962C8B-B14F-4D97-AF65-F5344CB8AC3E}">
        <p14:creationId xmlns:p14="http://schemas.microsoft.com/office/powerpoint/2010/main" val="221951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0"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62000" y="1143000"/>
            <a:ext cx="3048000" cy="1295400"/>
          </a:xfrm>
          <a:prstGeom prst="roundRect">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FFFF00"/>
                </a:solidFill>
              </a:rPr>
              <a:t>人</a:t>
            </a:r>
            <a:r>
              <a:rPr lang="ja-JP" altLang="en-US" sz="4400" b="1" smtClean="0">
                <a:solidFill>
                  <a:srgbClr val="FFFF00"/>
                </a:solidFill>
              </a:rPr>
              <a:t>和</a:t>
            </a:r>
            <a:r>
              <a:rPr lang="zh-TW" altLang="en-US" sz="4400" b="1" dirty="0" smtClean="0">
                <a:solidFill>
                  <a:srgbClr val="FFFF00"/>
                </a:solidFill>
              </a:rPr>
              <a:t>人</a:t>
            </a:r>
            <a:endParaRPr lang="en-US" altLang="zh-TW" sz="4400" b="1" dirty="0" smtClean="0">
              <a:solidFill>
                <a:srgbClr val="FFFF00"/>
              </a:solidFill>
            </a:endParaRPr>
          </a:p>
          <a:p>
            <a:pPr algn="ctr"/>
            <a:r>
              <a:rPr lang="ja-JP" altLang="en-US" sz="4400" smtClean="0">
                <a:solidFill>
                  <a:schemeClr val="bg1"/>
                </a:solidFill>
              </a:rPr>
              <a:t>同享同擔</a:t>
            </a:r>
            <a:endParaRPr lang="en-US" sz="4400" dirty="0">
              <a:solidFill>
                <a:schemeClr val="bg1"/>
              </a:solidFill>
            </a:endParaRPr>
          </a:p>
        </p:txBody>
      </p:sp>
      <p:cxnSp>
        <p:nvCxnSpPr>
          <p:cNvPr id="28" name="Straight Arrow Connector 27"/>
          <p:cNvCxnSpPr/>
          <p:nvPr/>
        </p:nvCxnSpPr>
        <p:spPr>
          <a:xfrm rot="5400000">
            <a:off x="1790700" y="3162300"/>
            <a:ext cx="8382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5800" y="3886200"/>
            <a:ext cx="3276600" cy="2514600"/>
          </a:xfrm>
          <a:prstGeom prst="rect">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FFFF00"/>
                </a:solidFill>
              </a:rPr>
              <a:t>愛鄰舍如同自己</a:t>
            </a:r>
            <a:endParaRPr lang="en-US" altLang="zh-TW" sz="3200" b="1" dirty="0" smtClean="0">
              <a:solidFill>
                <a:srgbClr val="FFFF00"/>
              </a:solidFill>
            </a:endParaRPr>
          </a:p>
          <a:p>
            <a:pPr algn="ctr"/>
            <a:r>
              <a:rPr lang="en-US" sz="2800" dirty="0" smtClean="0"/>
              <a:t>(腓 </a:t>
            </a:r>
            <a:r>
              <a:rPr lang="en-US" sz="2800" b="1" dirty="0" smtClean="0"/>
              <a:t>2:4 </a:t>
            </a:r>
            <a:r>
              <a:rPr lang="zh-TW" altLang="en-US" sz="2800" b="1" dirty="0" smtClean="0"/>
              <a:t>各人不要單顧自己的事、也要顧別人的事。</a:t>
            </a:r>
            <a:r>
              <a:rPr lang="en-US" altLang="zh-TW" sz="2800" b="1" dirty="0" smtClean="0"/>
              <a:t>)</a:t>
            </a:r>
            <a:endParaRPr lang="en-US" sz="2800" b="1" dirty="0">
              <a:solidFill>
                <a:srgbClr val="FFFF00"/>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3619500" y="2552700"/>
            <a:ext cx="1447800" cy="6096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029200" y="1219200"/>
            <a:ext cx="3200400" cy="914400"/>
          </a:xfrm>
          <a:prstGeom prst="rect">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馬 太 福 音</a:t>
            </a:r>
            <a:r>
              <a:rPr lang="en-US" sz="2800" b="1" dirty="0" smtClean="0">
                <a:solidFill>
                  <a:srgbClr val="FFFF00"/>
                </a:solidFill>
              </a:rPr>
              <a:t> </a:t>
            </a:r>
            <a:r>
              <a:rPr lang="en-US" sz="2800" dirty="0" smtClean="0">
                <a:solidFill>
                  <a:schemeClr val="bg1"/>
                </a:solidFill>
              </a:rPr>
              <a:t>25:40 </a:t>
            </a:r>
            <a:endParaRPr lang="en-US" sz="2800" dirty="0"/>
          </a:p>
        </p:txBody>
      </p:sp>
      <p:sp>
        <p:nvSpPr>
          <p:cNvPr id="1025" name="Rectangle 1"/>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377" name="Rectangle 1"/>
          <p:cNvSpPr>
            <a:spLocks noChangeArrowheads="1"/>
          </p:cNvSpPr>
          <p:nvPr/>
        </p:nvSpPr>
        <p:spPr bwMode="auto">
          <a:xfrm>
            <a:off x="0" y="0"/>
            <a:ext cx="2375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80"/>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378" name="Rectangle 2"/>
          <p:cNvSpPr>
            <a:spLocks noChangeArrowheads="1"/>
          </p:cNvSpPr>
          <p:nvPr/>
        </p:nvSpPr>
        <p:spPr bwMode="auto">
          <a:xfrm>
            <a:off x="0" y="0"/>
            <a:ext cx="2375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80"/>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altLang="zh-TW" sz="4000" b="1" dirty="0" smtClean="0">
                <a:solidFill>
                  <a:schemeClr val="bg1"/>
                </a:solidFill>
              </a:rPr>
              <a:t> </a:t>
            </a: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38200" y="2750127"/>
            <a:ext cx="2819400" cy="2908679"/>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white"/>
                </a:solidFill>
              </a:rPr>
              <a:t>Heaven?</a:t>
            </a:r>
            <a:r>
              <a:rPr lang="ja-JP" altLang="en-US" sz="3600" dirty="0"/>
              <a:t> 天</a:t>
            </a:r>
            <a:r>
              <a:rPr lang="ja-JP" altLang="en-US" sz="3600" dirty="0" smtClean="0"/>
              <a:t>堂 </a:t>
            </a:r>
            <a:r>
              <a:rPr lang="en-US" altLang="ja-JP" sz="3600" dirty="0" smtClean="0"/>
              <a:t>?</a:t>
            </a:r>
            <a:endParaRPr lang="en-US" sz="3600" dirty="0">
              <a:solidFill>
                <a:prstClr val="white"/>
              </a:solidFill>
            </a:endParaRPr>
          </a:p>
        </p:txBody>
      </p:sp>
      <p:sp>
        <p:nvSpPr>
          <p:cNvPr id="4" name="Oval 3"/>
          <p:cNvSpPr/>
          <p:nvPr/>
        </p:nvSpPr>
        <p:spPr>
          <a:xfrm>
            <a:off x="5361709" y="2819400"/>
            <a:ext cx="2926082" cy="28956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prstClr val="white"/>
                </a:solidFill>
              </a:rPr>
              <a:t>Hell?</a:t>
            </a:r>
            <a:r>
              <a:rPr lang="ja-JP" altLang="en-US" sz="4000" dirty="0"/>
              <a:t> </a:t>
            </a:r>
            <a:r>
              <a:rPr lang="ja-JP" altLang="en-US" sz="4000" dirty="0" smtClean="0"/>
              <a:t> </a:t>
            </a:r>
            <a:endParaRPr lang="en-US" altLang="ja-JP" sz="4000" dirty="0" smtClean="0"/>
          </a:p>
          <a:p>
            <a:pPr algn="ctr"/>
            <a:r>
              <a:rPr lang="ja-JP" altLang="en-US" sz="4000" dirty="0" smtClean="0"/>
              <a:t>地獄</a:t>
            </a:r>
            <a:r>
              <a:rPr lang="en-US" altLang="ja-JP" sz="4000" smtClean="0"/>
              <a:t>?</a:t>
            </a:r>
            <a:r>
              <a:rPr lang="ja-JP" altLang="en-US" sz="4000" smtClean="0"/>
              <a:t> </a:t>
            </a:r>
            <a:endParaRPr lang="en-US" sz="4000" dirty="0">
              <a:solidFill>
                <a:prstClr val="white"/>
              </a:solidFill>
            </a:endParaRPr>
          </a:p>
        </p:txBody>
      </p:sp>
      <p:sp>
        <p:nvSpPr>
          <p:cNvPr id="6" name="TextBox 5"/>
          <p:cNvSpPr txBox="1"/>
          <p:nvPr/>
        </p:nvSpPr>
        <p:spPr>
          <a:xfrm>
            <a:off x="4038600" y="3886200"/>
            <a:ext cx="990600" cy="707886"/>
          </a:xfrm>
          <a:prstGeom prst="rect">
            <a:avLst/>
          </a:prstGeom>
          <a:noFill/>
        </p:spPr>
        <p:txBody>
          <a:bodyPr wrap="square" rtlCol="0">
            <a:spAutoFit/>
          </a:bodyPr>
          <a:lstStyle/>
          <a:p>
            <a:r>
              <a:rPr lang="en-US" sz="4000" dirty="0" smtClean="0">
                <a:solidFill>
                  <a:schemeClr val="bg1"/>
                </a:solidFill>
              </a:rPr>
              <a:t>V.S.</a:t>
            </a:r>
            <a:endParaRPr lang="en-US" sz="4000" dirty="0">
              <a:solidFill>
                <a:schemeClr val="bg1"/>
              </a:solidFill>
            </a:endParaRPr>
          </a:p>
        </p:txBody>
      </p:sp>
    </p:spTree>
    <p:extLst>
      <p:ext uri="{BB962C8B-B14F-4D97-AF65-F5344CB8AC3E}">
        <p14:creationId xmlns:p14="http://schemas.microsoft.com/office/powerpoint/2010/main" val="17469644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9436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200" b="1" dirty="0" smtClean="0">
                <a:solidFill>
                  <a:schemeClr val="bg1"/>
                </a:solidFill>
              </a:rPr>
              <a:t>馬 太 福 音25:34 </a:t>
            </a:r>
            <a:r>
              <a:rPr lang="zh-TW" altLang="en-US" sz="3200" b="1" dirty="0" smtClean="0">
                <a:solidFill>
                  <a:schemeClr val="bg1"/>
                </a:solidFill>
              </a:rPr>
              <a:t>於是王要向那右邊的說、你們這蒙我父賜福的、可來承</a:t>
            </a:r>
            <a:r>
              <a:rPr lang="zh-TW" altLang="en-US" sz="3200" b="1" dirty="0" smtClean="0">
                <a:solidFill>
                  <a:srgbClr val="FFFF00"/>
                </a:solidFill>
              </a:rPr>
              <a:t>受那創世以來為你們所豫備的國</a:t>
            </a:r>
            <a:r>
              <a:rPr lang="en-US" altLang="zh-TW" sz="3200" b="1" dirty="0" smtClean="0">
                <a:solidFill>
                  <a:schemeClr val="bg1"/>
                </a:solidFill>
              </a:rPr>
              <a:t> </a:t>
            </a:r>
            <a:endParaRPr lang="en-US" sz="3200" b="1" dirty="0" smtClean="0">
              <a:solidFill>
                <a:schemeClr val="bg1"/>
              </a:solidFill>
            </a:endParaRPr>
          </a:p>
          <a:p>
            <a:pPr>
              <a:buNone/>
            </a:pPr>
            <a:r>
              <a:rPr lang="en-US" sz="2800" b="1" dirty="0" smtClean="0">
                <a:solidFill>
                  <a:srgbClr val="00FFFF"/>
                </a:solidFill>
              </a:rPr>
              <a:t>25:34 Hit </a:t>
            </a:r>
            <a:r>
              <a:rPr lang="en-US" sz="2800" b="1" dirty="0" err="1" smtClean="0">
                <a:solidFill>
                  <a:srgbClr val="00FFFF"/>
                </a:solidFill>
              </a:rPr>
              <a:t>sî</a:t>
            </a:r>
            <a:r>
              <a:rPr lang="en-US" sz="2800" b="1" dirty="0" smtClean="0">
                <a:solidFill>
                  <a:srgbClr val="00FFFF"/>
                </a:solidFill>
              </a:rPr>
              <a:t> </a:t>
            </a:r>
            <a:r>
              <a:rPr lang="en-US" sz="2800" b="1" dirty="0" err="1" smtClean="0">
                <a:solidFill>
                  <a:srgbClr val="00FFFF"/>
                </a:solidFill>
              </a:rPr>
              <a:t>Ông</a:t>
            </a:r>
            <a:r>
              <a:rPr lang="en-US" sz="2800" b="1" dirty="0" smtClean="0">
                <a:solidFill>
                  <a:srgbClr val="00FFFF"/>
                </a:solidFill>
              </a:rPr>
              <a:t> </a:t>
            </a:r>
            <a:r>
              <a:rPr lang="en-US" sz="2800" b="1" dirty="0" err="1" smtClean="0">
                <a:solidFill>
                  <a:srgbClr val="00FFFF"/>
                </a:solidFill>
              </a:rPr>
              <a:t>beh</a:t>
            </a:r>
            <a:r>
              <a:rPr lang="en-US" sz="2800" b="1" dirty="0" smtClean="0">
                <a:solidFill>
                  <a:srgbClr val="00FFFF"/>
                </a:solidFill>
              </a:rPr>
              <a:t> </a:t>
            </a:r>
            <a:r>
              <a:rPr lang="en-US" sz="2800" b="1" dirty="0" err="1" smtClean="0">
                <a:solidFill>
                  <a:srgbClr val="00FFFF"/>
                </a:solidFill>
              </a:rPr>
              <a:t>kā</a:t>
            </a:r>
            <a:r>
              <a:rPr lang="en-US" sz="2800" b="1" dirty="0" smtClean="0">
                <a:solidFill>
                  <a:srgbClr val="00FFFF"/>
                </a:solidFill>
              </a:rPr>
              <a:t> </a:t>
            </a:r>
            <a:r>
              <a:rPr lang="en-US" sz="2800" b="1" dirty="0" err="1" smtClean="0">
                <a:solidFill>
                  <a:srgbClr val="00FFFF"/>
                </a:solidFill>
              </a:rPr>
              <a:t>chiàⁿ-pêng</a:t>
            </a:r>
            <a:r>
              <a:rPr lang="en-US" sz="2800" b="1" dirty="0" smtClean="0">
                <a:solidFill>
                  <a:srgbClr val="00FFFF"/>
                </a:solidFill>
              </a:rPr>
              <a:t> ê kóng, Lín tùi góa ê Pē tit-tio̍h un-tián ê, chìn-chêng lâi sêng-chiap kok, </a:t>
            </a:r>
            <a:r>
              <a:rPr lang="en-US" sz="2800" b="1" dirty="0" smtClean="0">
                <a:solidFill>
                  <a:srgbClr val="FFFF00"/>
                </a:solidFill>
              </a:rPr>
              <a:t>chiū-sī tùi chhòng-chō sè-kan í-lâi kā lín </a:t>
            </a:r>
            <a:r>
              <a:rPr lang="en-US" sz="2800" b="1" dirty="0" err="1" smtClean="0">
                <a:solidFill>
                  <a:srgbClr val="FFFF00"/>
                </a:solidFill>
              </a:rPr>
              <a:t>pī-pān</a:t>
            </a:r>
            <a:r>
              <a:rPr lang="en-US" sz="2800" b="1" dirty="0" smtClean="0">
                <a:solidFill>
                  <a:srgbClr val="FFFF00"/>
                </a:solidFill>
              </a:rPr>
              <a:t> </a:t>
            </a:r>
            <a:r>
              <a:rPr lang="en-US" sz="2800" b="1" dirty="0" smtClean="0">
                <a:solidFill>
                  <a:srgbClr val="00FFFF"/>
                </a:solidFill>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Heart 3"/>
          <p:cNvSpPr/>
          <p:nvPr/>
        </p:nvSpPr>
        <p:spPr>
          <a:xfrm>
            <a:off x="762000" y="4267200"/>
            <a:ext cx="2286000" cy="22098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bg1"/>
                </a:solidFill>
              </a:rPr>
              <a:t>Master Plan!</a:t>
            </a:r>
          </a:p>
          <a:p>
            <a:pPr algn="ctr"/>
            <a:r>
              <a:rPr lang="en-US" altLang="zh-TW" sz="2000" b="1" dirty="0" smtClean="0">
                <a:solidFill>
                  <a:srgbClr val="FFFF00"/>
                </a:solidFill>
              </a:rPr>
              <a:t>(</a:t>
            </a:r>
            <a:r>
              <a:rPr lang="zh-TW" altLang="en-US" sz="2000" b="1" dirty="0" smtClean="0">
                <a:solidFill>
                  <a:srgbClr val="FFFF00"/>
                </a:solidFill>
              </a:rPr>
              <a:t>創</a:t>
            </a:r>
            <a:r>
              <a:rPr lang="zh-TW" altLang="en-US" sz="2000" b="1" dirty="0">
                <a:solidFill>
                  <a:srgbClr val="FFFF00"/>
                </a:solidFill>
              </a:rPr>
              <a:t>造主</a:t>
            </a:r>
            <a:endParaRPr lang="en-US" altLang="zh-TW" sz="2000" b="1" dirty="0">
              <a:solidFill>
                <a:srgbClr val="FFFF00"/>
              </a:solidFill>
            </a:endParaRPr>
          </a:p>
          <a:p>
            <a:pPr algn="ctr"/>
            <a:r>
              <a:rPr lang="zh-TW" altLang="en-US" sz="2000" b="1" dirty="0">
                <a:solidFill>
                  <a:srgbClr val="FFFF00"/>
                </a:solidFill>
              </a:rPr>
              <a:t>的</a:t>
            </a:r>
            <a:r>
              <a:rPr lang="zh-TW" altLang="en-US" sz="2000" b="1" dirty="0" smtClean="0">
                <a:solidFill>
                  <a:srgbClr val="FFFF00"/>
                </a:solidFill>
              </a:rPr>
              <a:t>心</a:t>
            </a:r>
            <a:r>
              <a:rPr lang="en-US" altLang="zh-TW" sz="2000" b="1" dirty="0" smtClean="0">
                <a:solidFill>
                  <a:srgbClr val="FFFF00"/>
                </a:solidFill>
              </a:rPr>
              <a:t>!)</a:t>
            </a:r>
            <a:endParaRPr lang="en-US" sz="2000" dirty="0">
              <a:solidFill>
                <a:srgbClr val="FFFF00"/>
              </a:solidFill>
            </a:endParaRPr>
          </a:p>
        </p:txBody>
      </p:sp>
      <p:cxnSp>
        <p:nvCxnSpPr>
          <p:cNvPr id="9" name="Straight Arrow Connector 8"/>
          <p:cNvCxnSpPr/>
          <p:nvPr/>
        </p:nvCxnSpPr>
        <p:spPr>
          <a:xfrm>
            <a:off x="3352800" y="5486400"/>
            <a:ext cx="14478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Heart 5"/>
          <p:cNvSpPr/>
          <p:nvPr/>
        </p:nvSpPr>
        <p:spPr>
          <a:xfrm>
            <a:off x="3505200" y="4114800"/>
            <a:ext cx="1028700" cy="1115291"/>
          </a:xfrm>
          <a:prstGeom prst="hear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bg1"/>
                </a:solidFill>
              </a:rPr>
              <a:t>關懷</a:t>
            </a:r>
            <a:endParaRPr lang="en-US" b="1" dirty="0">
              <a:solidFill>
                <a:schemeClr val="bg1"/>
              </a:solidFill>
            </a:endParaRPr>
          </a:p>
        </p:txBody>
      </p:sp>
      <p:sp>
        <p:nvSpPr>
          <p:cNvPr id="7" name="Heart 6"/>
          <p:cNvSpPr/>
          <p:nvPr/>
        </p:nvSpPr>
        <p:spPr>
          <a:xfrm>
            <a:off x="3505200" y="5638800"/>
            <a:ext cx="1028700" cy="1039091"/>
          </a:xfrm>
          <a:prstGeom prst="hear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愛</a:t>
            </a:r>
            <a:endParaRPr lang="en-US" sz="2400" b="1" dirty="0"/>
          </a:p>
        </p:txBody>
      </p:sp>
      <p:sp>
        <p:nvSpPr>
          <p:cNvPr id="8" name="Rectangle 7"/>
          <p:cNvSpPr/>
          <p:nvPr/>
        </p:nvSpPr>
        <p:spPr>
          <a:xfrm>
            <a:off x="5334000" y="4772891"/>
            <a:ext cx="2057400" cy="12192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prstClr val="white"/>
                </a:solidFill>
              </a:rPr>
              <a:t>賜</a:t>
            </a:r>
            <a:r>
              <a:rPr lang="ja-JP" altLang="en-US" sz="3200" dirty="0">
                <a:solidFill>
                  <a:prstClr val="white"/>
                </a:solidFill>
              </a:rPr>
              <a:t>永恆的</a:t>
            </a:r>
            <a:r>
              <a:rPr lang="zh-TW" altLang="en-US" sz="3200" dirty="0">
                <a:solidFill>
                  <a:prstClr val="white"/>
                </a:solidFill>
              </a:rPr>
              <a:t>活</a:t>
            </a:r>
            <a:r>
              <a:rPr lang="ja-JP" altLang="en-US" sz="3200" b="1" dirty="0">
                <a:solidFill>
                  <a:prstClr val="white"/>
                </a:solidFill>
              </a:rPr>
              <a:t>命</a:t>
            </a:r>
            <a:endParaRPr lang="en-US" sz="3200" b="1" dirty="0">
              <a:solidFill>
                <a:prstClr val="white"/>
              </a:solidFill>
            </a:endParaRPr>
          </a:p>
        </p:txBody>
      </p:sp>
    </p:spTree>
    <p:extLst>
      <p:ext uri="{BB962C8B-B14F-4D97-AF65-F5344CB8AC3E}">
        <p14:creationId xmlns:p14="http://schemas.microsoft.com/office/powerpoint/2010/main" val="11054425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90800" y="1143000"/>
            <a:ext cx="4495800" cy="11430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smtClean="0">
                <a:solidFill>
                  <a:schemeClr val="bg1"/>
                </a:solidFill>
              </a:rPr>
              <a:t>台福基督教會</a:t>
            </a:r>
            <a:r>
              <a:rPr lang="zh-CN" altLang="en-US" sz="3600" dirty="0" smtClean="0">
                <a:solidFill>
                  <a:schemeClr val="bg1"/>
                </a:solidFill>
              </a:rPr>
              <a:t>總會</a:t>
            </a:r>
            <a:endParaRPr lang="en-US" altLang="zh-CN" sz="3600" dirty="0" smtClean="0">
              <a:solidFill>
                <a:schemeClr val="bg1"/>
              </a:solidFill>
            </a:endParaRPr>
          </a:p>
          <a:p>
            <a:pPr algn="ctr"/>
            <a:r>
              <a:rPr lang="en-US" sz="3600" b="1" dirty="0" smtClean="0">
                <a:solidFill>
                  <a:schemeClr val="bg1"/>
                </a:solidFill>
              </a:rPr>
              <a:t>2015</a:t>
            </a:r>
            <a:r>
              <a:rPr lang="en-US" altLang="zh-TW" sz="3600" b="1" dirty="0" smtClean="0">
                <a:solidFill>
                  <a:schemeClr val="bg1"/>
                </a:solidFill>
              </a:rPr>
              <a:t>: </a:t>
            </a:r>
            <a:r>
              <a:rPr lang="ja-JP" altLang="en-US" sz="3600" smtClean="0">
                <a:solidFill>
                  <a:srgbClr val="FFFF00"/>
                </a:solidFill>
              </a:rPr>
              <a:t>關懷年</a:t>
            </a:r>
            <a:r>
              <a:rPr lang="en-US" altLang="ja-JP" sz="3600" dirty="0" smtClean="0">
                <a:solidFill>
                  <a:srgbClr val="FFFF00"/>
                </a:solidFill>
              </a:rPr>
              <a:t> </a:t>
            </a:r>
            <a:endParaRPr lang="en-US" sz="3600" dirty="0">
              <a:solidFill>
                <a:srgbClr val="FFFF00"/>
              </a:solidFill>
            </a:endParaRPr>
          </a:p>
        </p:txBody>
      </p:sp>
      <p:sp>
        <p:nvSpPr>
          <p:cNvPr id="15" name="Smiley Face 14"/>
          <p:cNvSpPr/>
          <p:nvPr/>
        </p:nvSpPr>
        <p:spPr>
          <a:xfrm>
            <a:off x="685800" y="2514600"/>
            <a:ext cx="2286000" cy="1905000"/>
          </a:xfrm>
          <a:prstGeom prst="smileyFac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smtClean="0">
              <a:solidFill>
                <a:schemeClr val="bg1"/>
              </a:solidFill>
            </a:endParaRPr>
          </a:p>
          <a:p>
            <a:pPr algn="ctr"/>
            <a:r>
              <a:rPr lang="zh-TW" altLang="en-US" sz="2800" b="1" dirty="0" smtClean="0">
                <a:solidFill>
                  <a:srgbClr val="FFFF00"/>
                </a:solidFill>
              </a:rPr>
              <a:t>人</a:t>
            </a:r>
            <a:r>
              <a:rPr lang="en-US" altLang="zh-TW" sz="2800" dirty="0" smtClean="0"/>
              <a:t>:</a:t>
            </a:r>
            <a:r>
              <a:rPr lang="ja-JP" altLang="en-US" sz="2800" b="1" smtClean="0">
                <a:solidFill>
                  <a:schemeClr val="bg1"/>
                </a:solidFill>
              </a:rPr>
              <a:t>強</a:t>
            </a:r>
            <a:r>
              <a:rPr kumimoji="0" lang="zh-TW" altLang="en-US" sz="2800" b="1" i="0" u="none" strike="noStrike" cap="none" normalizeH="0" baseline="0" dirty="0" smtClean="0">
                <a:ln>
                  <a:noFill/>
                </a:ln>
                <a:solidFill>
                  <a:schemeClr val="bg1"/>
                </a:solidFill>
                <a:effectLst/>
                <a:latin typeface="Courier New" pitchFamily="49" charset="0"/>
                <a:ea typeface="MingLiU" pitchFamily="49" charset="-120"/>
              </a:rPr>
              <a:t>者</a:t>
            </a:r>
            <a:r>
              <a:rPr kumimoji="0" lang="en-US" altLang="zh-TW" sz="2800" b="1" i="0" u="none" strike="noStrike" cap="none" normalizeH="0" baseline="0" dirty="0" smtClean="0">
                <a:ln>
                  <a:noFill/>
                </a:ln>
                <a:solidFill>
                  <a:schemeClr val="bg1"/>
                </a:solidFill>
                <a:effectLst/>
                <a:latin typeface="Courier New" pitchFamily="49" charset="0"/>
                <a:ea typeface="MingLiU" pitchFamily="49" charset="-120"/>
              </a:rPr>
              <a:t>?</a:t>
            </a:r>
            <a:endParaRPr lang="en-US" sz="2800" b="1" dirty="0">
              <a:solidFill>
                <a:schemeClr val="bg1"/>
              </a:solidFill>
            </a:endParaRPr>
          </a:p>
        </p:txBody>
      </p:sp>
      <p:sp>
        <p:nvSpPr>
          <p:cNvPr id="17" name="Smiley Face 16"/>
          <p:cNvSpPr/>
          <p:nvPr/>
        </p:nvSpPr>
        <p:spPr>
          <a:xfrm>
            <a:off x="6248400" y="2819400"/>
            <a:ext cx="1524000" cy="1447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schemeClr val="bg1"/>
              </a:solidFill>
            </a:endParaRPr>
          </a:p>
          <a:p>
            <a:pPr algn="ctr"/>
            <a:r>
              <a:rPr lang="zh-TW" altLang="en-US" sz="2000" b="1" dirty="0" smtClean="0">
                <a:solidFill>
                  <a:srgbClr val="FFFF00"/>
                </a:solidFill>
              </a:rPr>
              <a:t>人</a:t>
            </a:r>
            <a:r>
              <a:rPr lang="en-US" altLang="zh-TW" sz="2000" b="1" dirty="0" smtClean="0">
                <a:solidFill>
                  <a:srgbClr val="FFFF00"/>
                </a:solidFill>
              </a:rPr>
              <a:t>:</a:t>
            </a:r>
            <a:r>
              <a:rPr lang="en-US" altLang="zh-TW" sz="2000" b="1" dirty="0" smtClean="0"/>
              <a:t> </a:t>
            </a:r>
            <a:r>
              <a:rPr lang="ja-JP" altLang="en-US" sz="2000" b="1" smtClean="0">
                <a:solidFill>
                  <a:schemeClr val="bg1"/>
                </a:solidFill>
              </a:rPr>
              <a:t>弱</a:t>
            </a:r>
            <a:r>
              <a:rPr kumimoji="0" lang="zh-TW" altLang="en-US" sz="2000" b="1" i="0" u="none" strike="noStrike" cap="none" normalizeH="0" baseline="0" dirty="0" smtClean="0">
                <a:ln>
                  <a:noFill/>
                </a:ln>
                <a:solidFill>
                  <a:schemeClr val="bg1"/>
                </a:solidFill>
                <a:effectLst/>
                <a:latin typeface="Courier New" pitchFamily="49" charset="0"/>
                <a:ea typeface="MingLiU" pitchFamily="49" charset="-120"/>
              </a:rPr>
              <a:t>者</a:t>
            </a:r>
            <a:endParaRPr lang="en-US" sz="2000" b="1" dirty="0">
              <a:solidFill>
                <a:schemeClr val="bg1"/>
              </a:solidFill>
            </a:endParaRPr>
          </a:p>
        </p:txBody>
      </p:sp>
      <p:cxnSp>
        <p:nvCxnSpPr>
          <p:cNvPr id="20" name="Straight Arrow Connector 19"/>
          <p:cNvCxnSpPr/>
          <p:nvPr/>
        </p:nvCxnSpPr>
        <p:spPr>
          <a:xfrm>
            <a:off x="3429000" y="3505200"/>
            <a:ext cx="24384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14800" y="2743200"/>
            <a:ext cx="1005403" cy="584775"/>
          </a:xfrm>
          <a:prstGeom prst="rect">
            <a:avLst/>
          </a:prstGeom>
          <a:noFill/>
        </p:spPr>
        <p:txBody>
          <a:bodyPr wrap="none" rtlCol="0">
            <a:spAutoFit/>
          </a:bodyPr>
          <a:lstStyle/>
          <a:p>
            <a:r>
              <a:rPr lang="ja-JP" altLang="en-US" sz="3200" b="1" dirty="0" smtClean="0">
                <a:solidFill>
                  <a:srgbClr val="FFFF00"/>
                </a:solidFill>
              </a:rPr>
              <a:t>關懷</a:t>
            </a:r>
            <a:endParaRPr lang="en-US" sz="3200" b="1" dirty="0"/>
          </a:p>
        </p:txBody>
      </p:sp>
      <p:sp>
        <p:nvSpPr>
          <p:cNvPr id="23" name="Heart 22"/>
          <p:cNvSpPr/>
          <p:nvPr/>
        </p:nvSpPr>
        <p:spPr>
          <a:xfrm>
            <a:off x="3429000" y="3657600"/>
            <a:ext cx="914400" cy="9144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愛</a:t>
            </a:r>
            <a:endParaRPr lang="en-US" sz="2800" b="1" dirty="0"/>
          </a:p>
        </p:txBody>
      </p:sp>
      <p:sp>
        <p:nvSpPr>
          <p:cNvPr id="25" name="TextBox 24"/>
          <p:cNvSpPr txBox="1"/>
          <p:nvPr/>
        </p:nvSpPr>
        <p:spPr>
          <a:xfrm>
            <a:off x="4419600" y="3886200"/>
            <a:ext cx="1571264" cy="461665"/>
          </a:xfrm>
          <a:prstGeom prst="rect">
            <a:avLst/>
          </a:prstGeom>
          <a:noFill/>
        </p:spPr>
        <p:txBody>
          <a:bodyPr wrap="none" rtlCol="0">
            <a:spAutoFit/>
          </a:bodyPr>
          <a:lstStyle/>
          <a:p>
            <a:r>
              <a:rPr lang="ja-JP" altLang="en-US" sz="2400" b="1" dirty="0" smtClean="0">
                <a:solidFill>
                  <a:srgbClr val="FFFF00"/>
                </a:solidFill>
              </a:rPr>
              <a:t>幫助</a:t>
            </a:r>
            <a:r>
              <a:rPr lang="en-US" altLang="ja-JP" sz="2400" b="1" dirty="0" smtClean="0">
                <a:solidFill>
                  <a:srgbClr val="FFFF00"/>
                </a:solidFill>
              </a:rPr>
              <a:t>,</a:t>
            </a:r>
            <a:r>
              <a:rPr lang="ja-JP" altLang="en-US" sz="2400" b="1" dirty="0" smtClean="0">
                <a:solidFill>
                  <a:srgbClr val="FFFF00"/>
                </a:solidFill>
              </a:rPr>
              <a:t> 招待</a:t>
            </a:r>
            <a:endParaRPr lang="en-US" sz="2400" b="1" dirty="0">
              <a:solidFill>
                <a:srgbClr val="FFFF00"/>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fltVal val="0"/>
                                          </p:val>
                                        </p:tav>
                                        <p:tav tm="100000">
                                          <p:val>
                                            <p:strVal val="#ppt_w"/>
                                          </p:val>
                                        </p:tav>
                                      </p:tavLst>
                                    </p:anim>
                                    <p:anim calcmode="lin" valueType="num">
                                      <p:cBhvr>
                                        <p:cTn id="27" dur="1000" fill="hold"/>
                                        <p:tgtEl>
                                          <p:spTgt spid="22"/>
                                        </p:tgtEl>
                                        <p:attrNameLst>
                                          <p:attrName>ppt_h</p:attrName>
                                        </p:attrNameLst>
                                      </p:cBhvr>
                                      <p:tavLst>
                                        <p:tav tm="0">
                                          <p:val>
                                            <p:fltVal val="0"/>
                                          </p:val>
                                        </p:tav>
                                        <p:tav tm="100000">
                                          <p:val>
                                            <p:strVal val="#ppt_h"/>
                                          </p:val>
                                        </p:tav>
                                      </p:tavLst>
                                    </p:anim>
                                    <p:anim calcmode="lin" valueType="num">
                                      <p:cBhvr>
                                        <p:cTn id="28" dur="1000" fill="hold"/>
                                        <p:tgtEl>
                                          <p:spTgt spid="22"/>
                                        </p:tgtEl>
                                        <p:attrNameLst>
                                          <p:attrName>style.rotation</p:attrName>
                                        </p:attrNameLst>
                                      </p:cBhvr>
                                      <p:tavLst>
                                        <p:tav tm="0">
                                          <p:val>
                                            <p:fltVal val="90"/>
                                          </p:val>
                                        </p:tav>
                                        <p:tav tm="100000">
                                          <p:val>
                                            <p:fltVal val="0"/>
                                          </p:val>
                                        </p:tav>
                                      </p:tavLst>
                                    </p:anim>
                                    <p:animEffect transition="in" filter="fade">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fltVal val="0"/>
                                          </p:val>
                                        </p:tav>
                                        <p:tav tm="100000">
                                          <p:val>
                                            <p:strVal val="#ppt_w"/>
                                          </p:val>
                                        </p:tav>
                                      </p:tavLst>
                                    </p:anim>
                                    <p:anim calcmode="lin" valueType="num">
                                      <p:cBhvr>
                                        <p:cTn id="42" dur="1000" fill="hold"/>
                                        <p:tgtEl>
                                          <p:spTgt spid="25"/>
                                        </p:tgtEl>
                                        <p:attrNameLst>
                                          <p:attrName>ppt_h</p:attrName>
                                        </p:attrNameLst>
                                      </p:cBhvr>
                                      <p:tavLst>
                                        <p:tav tm="0">
                                          <p:val>
                                            <p:fltVal val="0"/>
                                          </p:val>
                                        </p:tav>
                                        <p:tav tm="100000">
                                          <p:val>
                                            <p:strVal val="#ppt_h"/>
                                          </p:val>
                                        </p:tav>
                                      </p:tavLst>
                                    </p:anim>
                                    <p:anim calcmode="lin" valueType="num">
                                      <p:cBhvr>
                                        <p:cTn id="43" dur="1000" fill="hold"/>
                                        <p:tgtEl>
                                          <p:spTgt spid="25"/>
                                        </p:tgtEl>
                                        <p:attrNameLst>
                                          <p:attrName>style.rotation</p:attrName>
                                        </p:attrNameLst>
                                      </p:cBhvr>
                                      <p:tavLst>
                                        <p:tav tm="0">
                                          <p:val>
                                            <p:fltVal val="90"/>
                                          </p:val>
                                        </p:tav>
                                        <p:tav tm="100000">
                                          <p:val>
                                            <p:fltVal val="0"/>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2" grpId="0"/>
      <p:bldP spid="23" grpId="0" animBg="1"/>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800" b="1" dirty="0" smtClean="0">
                <a:solidFill>
                  <a:schemeClr val="bg1"/>
                </a:solidFill>
              </a:rPr>
              <a:t>馬 太 福 音  25:35 </a:t>
            </a:r>
            <a:r>
              <a:rPr lang="zh-TW" altLang="en-US" sz="3800" b="1" dirty="0" smtClean="0">
                <a:solidFill>
                  <a:schemeClr val="bg1"/>
                </a:solidFill>
              </a:rPr>
              <a:t>因為我餓了、你們給我喫．渴了、你們給我喝．我作客旅、你們留我住．</a:t>
            </a:r>
            <a:r>
              <a:rPr lang="en-US" sz="3800" b="1" dirty="0" smtClean="0">
                <a:solidFill>
                  <a:schemeClr val="bg1"/>
                </a:solidFill>
              </a:rPr>
              <a:t>25:36 </a:t>
            </a:r>
            <a:r>
              <a:rPr lang="zh-TW" altLang="en-US" sz="3800" b="1" dirty="0" smtClean="0">
                <a:solidFill>
                  <a:schemeClr val="bg1"/>
                </a:solidFill>
              </a:rPr>
              <a:t>我赤身露體、你們給我穿．我病了、你們看顧我．我在監裡、你們來看我。</a:t>
            </a:r>
            <a:r>
              <a:rPr lang="en-US" sz="2800" b="1" dirty="0" smtClean="0">
                <a:solidFill>
                  <a:srgbClr val="00FFFF"/>
                </a:solidFill>
              </a:rPr>
              <a:t>25:35 In-</a:t>
            </a:r>
            <a:r>
              <a:rPr lang="en-US" sz="2800" b="1" dirty="0" err="1" smtClean="0">
                <a:solidFill>
                  <a:srgbClr val="00FFFF"/>
                </a:solidFill>
              </a:rPr>
              <a:t>ūi</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iau</a:t>
            </a:r>
            <a:r>
              <a:rPr lang="en-US" sz="2800" b="1" dirty="0" smtClean="0">
                <a:solidFill>
                  <a:srgbClr val="00FFFF"/>
                </a:solidFill>
              </a:rPr>
              <a:t>, </a:t>
            </a:r>
            <a:r>
              <a:rPr lang="en-US" sz="2800" b="1" dirty="0" err="1" smtClean="0">
                <a:solidFill>
                  <a:srgbClr val="00FFFF"/>
                </a:solidFill>
              </a:rPr>
              <a:t>lín</a:t>
            </a:r>
            <a:r>
              <a:rPr lang="en-US" sz="2800" b="1" dirty="0" smtClean="0">
                <a:solidFill>
                  <a:srgbClr val="00FFFF"/>
                </a:solidFill>
              </a:rPr>
              <a:t> bat </a:t>
            </a:r>
            <a:r>
              <a:rPr lang="en-US" sz="2800" b="1" dirty="0" err="1" smtClean="0">
                <a:solidFill>
                  <a:srgbClr val="00FFFF"/>
                </a:solidFill>
              </a:rPr>
              <a:t>hō</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chia̍h</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chhùi</a:t>
            </a:r>
            <a:r>
              <a:rPr lang="en-US" sz="2800" b="1" dirty="0" smtClean="0">
                <a:solidFill>
                  <a:srgbClr val="00FFFF"/>
                </a:solidFill>
              </a:rPr>
              <a:t>-ta, </a:t>
            </a:r>
            <a:r>
              <a:rPr lang="en-US" sz="2800" b="1" dirty="0" err="1" smtClean="0">
                <a:solidFill>
                  <a:srgbClr val="00FFFF"/>
                </a:solidFill>
              </a:rPr>
              <a:t>lín</a:t>
            </a:r>
            <a:r>
              <a:rPr lang="en-US" sz="2800" b="1" dirty="0" smtClean="0">
                <a:solidFill>
                  <a:srgbClr val="00FFFF"/>
                </a:solidFill>
              </a:rPr>
              <a:t> </a:t>
            </a:r>
            <a:r>
              <a:rPr lang="en-US" sz="2800" b="1" dirty="0" err="1" smtClean="0">
                <a:solidFill>
                  <a:srgbClr val="00FFFF"/>
                </a:solidFill>
              </a:rPr>
              <a:t>hō</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lim</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chhut-gōa</a:t>
            </a:r>
            <a:r>
              <a:rPr lang="en-US" sz="2800" b="1" dirty="0" smtClean="0">
                <a:solidFill>
                  <a:srgbClr val="00FFFF"/>
                </a:solidFill>
              </a:rPr>
              <a:t>, </a:t>
            </a:r>
            <a:r>
              <a:rPr lang="en-US" sz="2800" b="1" dirty="0" err="1" smtClean="0">
                <a:solidFill>
                  <a:srgbClr val="00FFFF"/>
                </a:solidFill>
              </a:rPr>
              <a:t>lín</a:t>
            </a:r>
            <a:r>
              <a:rPr lang="en-US" sz="2800" b="1" dirty="0" smtClean="0">
                <a:solidFill>
                  <a:srgbClr val="00FFFF"/>
                </a:solidFill>
              </a:rPr>
              <a:t> </a:t>
            </a:r>
            <a:r>
              <a:rPr lang="en-US" sz="2800" b="1" dirty="0" err="1" smtClean="0">
                <a:solidFill>
                  <a:srgbClr val="00FFFF"/>
                </a:solidFill>
              </a:rPr>
              <a:t>hō</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tòa</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thǹg-pak-theh</a:t>
            </a:r>
            <a:r>
              <a:rPr lang="en-US" sz="2800" b="1" dirty="0" smtClean="0">
                <a:solidFill>
                  <a:srgbClr val="00FFFF"/>
                </a:solidFill>
              </a:rPr>
              <a:t>, </a:t>
            </a:r>
            <a:r>
              <a:rPr lang="en-US" sz="2800" b="1" dirty="0" err="1" smtClean="0">
                <a:solidFill>
                  <a:srgbClr val="00FFFF"/>
                </a:solidFill>
              </a:rPr>
              <a:t>lín</a:t>
            </a:r>
            <a:r>
              <a:rPr lang="en-US" sz="2800" b="1" dirty="0" smtClean="0">
                <a:solidFill>
                  <a:srgbClr val="00FFFF"/>
                </a:solidFill>
              </a:rPr>
              <a:t> </a:t>
            </a:r>
            <a:r>
              <a:rPr lang="en-US" sz="2800" b="1" dirty="0" err="1" smtClean="0">
                <a:solidFill>
                  <a:srgbClr val="00FFFF"/>
                </a:solidFill>
              </a:rPr>
              <a:t>hō</a:t>
            </a:r>
            <a:r>
              <a:rPr lang="en-US" sz="2800" b="1" dirty="0" smtClean="0">
                <a:solidFill>
                  <a:srgbClr val="00FFFF"/>
                </a:solidFill>
              </a:rPr>
              <a:t>͘ </a:t>
            </a:r>
            <a:r>
              <a:rPr lang="en-US" sz="2800" b="1" dirty="0" err="1" smtClean="0">
                <a:solidFill>
                  <a:srgbClr val="00FFFF"/>
                </a:solidFill>
              </a:rPr>
              <a:t>góa</a:t>
            </a:r>
            <a:r>
              <a:rPr lang="en-US" sz="2800" b="1" dirty="0" smtClean="0">
                <a:solidFill>
                  <a:srgbClr val="00FFFF"/>
                </a:solidFill>
              </a:rPr>
              <a:t> chhēng;25:36 </a:t>
            </a:r>
            <a:r>
              <a:rPr lang="en-US" sz="2800" b="1" dirty="0" err="1" smtClean="0">
                <a:solidFill>
                  <a:srgbClr val="00FFFF"/>
                </a:solidFill>
              </a:rPr>
              <a:t>góa</a:t>
            </a:r>
            <a:r>
              <a:rPr lang="en-US" sz="2800" b="1" dirty="0" smtClean="0">
                <a:solidFill>
                  <a:srgbClr val="00FFFF"/>
                </a:solidFill>
              </a:rPr>
              <a:t> </a:t>
            </a:r>
            <a:r>
              <a:rPr lang="en-US" sz="2800" b="1" dirty="0" err="1" smtClean="0">
                <a:solidFill>
                  <a:srgbClr val="00FFFF"/>
                </a:solidFill>
              </a:rPr>
              <a:t>phòa-pī</a:t>
            </a:r>
            <a:r>
              <a:rPr lang="en-US" sz="2800" b="1" dirty="0" smtClean="0">
                <a:solidFill>
                  <a:srgbClr val="00FFFF"/>
                </a:solidFill>
              </a:rPr>
              <a:t>ⁿ, lín khòaⁿ-kò͘ góa; góa tī kaⁿ-ni̍h, lín lâi chhē góa.</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Heart 1"/>
          <p:cNvSpPr/>
          <p:nvPr/>
        </p:nvSpPr>
        <p:spPr>
          <a:xfrm>
            <a:off x="4610100" y="5334000"/>
            <a:ext cx="1447800" cy="12192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t>愛</a:t>
            </a:r>
            <a:endParaRPr lang="en-US" sz="3200" b="1" dirty="0"/>
          </a:p>
        </p:txBody>
      </p:sp>
      <p:sp>
        <p:nvSpPr>
          <p:cNvPr id="4" name="Heart 3"/>
          <p:cNvSpPr/>
          <p:nvPr/>
        </p:nvSpPr>
        <p:spPr>
          <a:xfrm>
            <a:off x="6858000" y="5334000"/>
            <a:ext cx="1295400" cy="12192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rPr>
              <a:t>關懷</a:t>
            </a:r>
            <a:endParaRPr lang="en-US" sz="2400" b="1" dirty="0">
              <a:solidFill>
                <a:schemeClr val="bg1"/>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77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5200" b="1" dirty="0" smtClean="0">
                <a:solidFill>
                  <a:schemeClr val="bg1"/>
                </a:solidFill>
              </a:rPr>
              <a:t>馬 太 福 音</a:t>
            </a:r>
            <a:r>
              <a:rPr lang="en-US" sz="5200" b="1" dirty="0" smtClean="0">
                <a:solidFill>
                  <a:schemeClr val="bg1"/>
                </a:solidFill>
              </a:rPr>
              <a:t>9:35 </a:t>
            </a:r>
            <a:r>
              <a:rPr lang="zh-TW" altLang="en-US" sz="5200" b="1" dirty="0" smtClean="0">
                <a:solidFill>
                  <a:schemeClr val="bg1"/>
                </a:solidFill>
              </a:rPr>
              <a:t>耶穌走遍各城各鄉、在會堂裡</a:t>
            </a:r>
            <a:r>
              <a:rPr lang="zh-TW" altLang="en-US" sz="5200" b="1" dirty="0" smtClean="0">
                <a:solidFill>
                  <a:srgbClr val="FFFF00"/>
                </a:solidFill>
              </a:rPr>
              <a:t>教訓</a:t>
            </a:r>
            <a:r>
              <a:rPr lang="zh-TW" altLang="en-US" sz="5200" b="1" dirty="0" smtClean="0">
                <a:solidFill>
                  <a:schemeClr val="bg1"/>
                </a:solidFill>
              </a:rPr>
              <a:t>人、</a:t>
            </a:r>
            <a:r>
              <a:rPr lang="zh-TW" altLang="en-US" sz="5200" b="1" dirty="0" smtClean="0">
                <a:solidFill>
                  <a:srgbClr val="FFFF00"/>
                </a:solidFill>
              </a:rPr>
              <a:t>宣</a:t>
            </a:r>
            <a:r>
              <a:rPr lang="zh-TW" altLang="en-US" sz="5200" b="1" dirty="0" smtClean="0">
                <a:solidFill>
                  <a:schemeClr val="bg1"/>
                </a:solidFill>
              </a:rPr>
              <a:t>講天國的</a:t>
            </a:r>
            <a:r>
              <a:rPr lang="zh-TW" altLang="en-US" sz="5200" b="1" dirty="0" smtClean="0">
                <a:solidFill>
                  <a:srgbClr val="FFFF00"/>
                </a:solidFill>
              </a:rPr>
              <a:t>福音</a:t>
            </a:r>
            <a:r>
              <a:rPr lang="zh-TW" altLang="en-US" sz="5200" b="1" dirty="0" smtClean="0">
                <a:solidFill>
                  <a:schemeClr val="bg1"/>
                </a:solidFill>
              </a:rPr>
              <a:t>、又</a:t>
            </a:r>
            <a:r>
              <a:rPr lang="zh-TW" altLang="en-US" sz="5200" b="1" dirty="0" smtClean="0">
                <a:solidFill>
                  <a:srgbClr val="FFFF00"/>
                </a:solidFill>
              </a:rPr>
              <a:t>醫治</a:t>
            </a:r>
            <a:r>
              <a:rPr lang="zh-TW" altLang="en-US" sz="5200" b="1" dirty="0" smtClean="0">
                <a:solidFill>
                  <a:schemeClr val="bg1"/>
                </a:solidFill>
              </a:rPr>
              <a:t>各樣的病症。</a:t>
            </a:r>
            <a:r>
              <a:rPr lang="en-US" sz="5200" b="1" dirty="0" smtClean="0">
                <a:solidFill>
                  <a:schemeClr val="bg1"/>
                </a:solidFill>
              </a:rPr>
              <a:t>9:36 </a:t>
            </a:r>
            <a:r>
              <a:rPr lang="zh-TW" altLang="en-US" sz="5200" b="1" dirty="0" smtClean="0">
                <a:solidFill>
                  <a:schemeClr val="bg1"/>
                </a:solidFill>
              </a:rPr>
              <a:t>他看見許多的人、就憐憫他們．因為他們困苦流離、如同羊沒有牧人一般。</a:t>
            </a:r>
            <a:endParaRPr lang="en-US" sz="5200" b="1" dirty="0" smtClean="0">
              <a:solidFill>
                <a:schemeClr val="bg1"/>
              </a:solidFill>
            </a:endParaRPr>
          </a:p>
          <a:p>
            <a:pPr>
              <a:buNone/>
            </a:pPr>
            <a:r>
              <a:rPr lang="en-US" sz="4100" b="1" dirty="0" smtClean="0">
                <a:solidFill>
                  <a:srgbClr val="00FFFF"/>
                </a:solidFill>
              </a:rPr>
              <a:t>9:35</a:t>
            </a:r>
            <a:r>
              <a:rPr lang="en-US" sz="4100" dirty="0" smtClean="0">
                <a:solidFill>
                  <a:srgbClr val="00FFFF"/>
                </a:solidFill>
              </a:rPr>
              <a:t> </a:t>
            </a:r>
            <a:r>
              <a:rPr lang="en-US" sz="4100" dirty="0" err="1" smtClean="0">
                <a:solidFill>
                  <a:srgbClr val="00FFFF"/>
                </a:solidFill>
              </a:rPr>
              <a:t>Iâ</a:t>
            </a:r>
            <a:r>
              <a:rPr lang="en-US" sz="4100" dirty="0" smtClean="0">
                <a:solidFill>
                  <a:srgbClr val="00FFFF"/>
                </a:solidFill>
              </a:rPr>
              <a:t>-so͘ </a:t>
            </a:r>
            <a:r>
              <a:rPr lang="en-US" sz="4100" dirty="0" err="1" smtClean="0">
                <a:solidFill>
                  <a:srgbClr val="00FFFF"/>
                </a:solidFill>
              </a:rPr>
              <a:t>piàn</a:t>
            </a:r>
            <a:r>
              <a:rPr lang="en-US" sz="4100" dirty="0" smtClean="0">
                <a:solidFill>
                  <a:srgbClr val="00FFFF"/>
                </a:solidFill>
              </a:rPr>
              <a:t> </a:t>
            </a:r>
            <a:r>
              <a:rPr lang="en-US" sz="4100" dirty="0" err="1" smtClean="0">
                <a:solidFill>
                  <a:srgbClr val="00FFFF"/>
                </a:solidFill>
              </a:rPr>
              <a:t>kiâⁿ</a:t>
            </a:r>
            <a:r>
              <a:rPr lang="en-US" sz="4100" dirty="0" smtClean="0">
                <a:solidFill>
                  <a:srgbClr val="00FFFF"/>
                </a:solidFill>
              </a:rPr>
              <a:t> </a:t>
            </a:r>
            <a:r>
              <a:rPr lang="en-US" sz="4100" dirty="0" err="1" smtClean="0">
                <a:solidFill>
                  <a:srgbClr val="00FFFF"/>
                </a:solidFill>
              </a:rPr>
              <a:t>chiah</a:t>
            </a:r>
            <a:r>
              <a:rPr lang="en-US" sz="4100" dirty="0" smtClean="0">
                <a:solidFill>
                  <a:srgbClr val="00FFFF"/>
                </a:solidFill>
              </a:rPr>
              <a:t> ê </a:t>
            </a:r>
            <a:r>
              <a:rPr lang="en-US" sz="4100" dirty="0" err="1" smtClean="0">
                <a:solidFill>
                  <a:srgbClr val="00FFFF"/>
                </a:solidFill>
              </a:rPr>
              <a:t>siâⁿ</a:t>
            </a:r>
            <a:r>
              <a:rPr lang="en-US" sz="4100" dirty="0" smtClean="0">
                <a:solidFill>
                  <a:srgbClr val="00FFFF"/>
                </a:solidFill>
              </a:rPr>
              <a:t> </a:t>
            </a:r>
            <a:r>
              <a:rPr lang="en-US" sz="4100" dirty="0" err="1" smtClean="0">
                <a:solidFill>
                  <a:srgbClr val="00FFFF"/>
                </a:solidFill>
              </a:rPr>
              <a:t>chiah</a:t>
            </a:r>
            <a:r>
              <a:rPr lang="en-US" sz="4100" dirty="0" smtClean="0">
                <a:solidFill>
                  <a:srgbClr val="00FFFF"/>
                </a:solidFill>
              </a:rPr>
              <a:t> ê </a:t>
            </a:r>
            <a:r>
              <a:rPr lang="en-US" sz="4100" dirty="0" err="1" smtClean="0">
                <a:solidFill>
                  <a:srgbClr val="00FFFF"/>
                </a:solidFill>
              </a:rPr>
              <a:t>hiuⁿ-siā</a:t>
            </a:r>
            <a:r>
              <a:rPr lang="en-US" sz="4100" dirty="0" smtClean="0">
                <a:solidFill>
                  <a:srgbClr val="00FFFF"/>
                </a:solidFill>
              </a:rPr>
              <a:t>, </a:t>
            </a:r>
            <a:r>
              <a:rPr lang="en-US" sz="4100" dirty="0" err="1" smtClean="0">
                <a:solidFill>
                  <a:srgbClr val="00FFFF"/>
                </a:solidFill>
              </a:rPr>
              <a:t>tī</a:t>
            </a:r>
            <a:r>
              <a:rPr lang="en-US" sz="4100" dirty="0" smtClean="0">
                <a:solidFill>
                  <a:srgbClr val="00FFFF"/>
                </a:solidFill>
              </a:rPr>
              <a:t> in ê </a:t>
            </a:r>
            <a:r>
              <a:rPr lang="en-US" sz="4100" dirty="0" err="1" smtClean="0">
                <a:solidFill>
                  <a:srgbClr val="00FFFF"/>
                </a:solidFill>
              </a:rPr>
              <a:t>hōe-tn̂g</a:t>
            </a:r>
            <a:r>
              <a:rPr lang="en-US" sz="4100" dirty="0" smtClean="0">
                <a:solidFill>
                  <a:srgbClr val="00FFFF"/>
                </a:solidFill>
              </a:rPr>
              <a:t> </a:t>
            </a:r>
            <a:r>
              <a:rPr lang="en-US" sz="4100" dirty="0" err="1" smtClean="0">
                <a:solidFill>
                  <a:srgbClr val="00FFFF"/>
                </a:solidFill>
              </a:rPr>
              <a:t>kà-sī</a:t>
            </a:r>
            <a:r>
              <a:rPr lang="en-US" sz="4100" dirty="0" smtClean="0">
                <a:solidFill>
                  <a:srgbClr val="00FFFF"/>
                </a:solidFill>
              </a:rPr>
              <a:t> </a:t>
            </a:r>
            <a:r>
              <a:rPr lang="en-US" sz="4100" dirty="0" err="1" smtClean="0">
                <a:solidFill>
                  <a:srgbClr val="00FFFF"/>
                </a:solidFill>
              </a:rPr>
              <a:t>lâng</a:t>
            </a:r>
            <a:r>
              <a:rPr lang="en-US" sz="4100" dirty="0" smtClean="0">
                <a:solidFill>
                  <a:srgbClr val="00FFFF"/>
                </a:solidFill>
              </a:rPr>
              <a:t>, </a:t>
            </a:r>
            <a:r>
              <a:rPr lang="en-US" sz="4100" dirty="0" err="1" smtClean="0">
                <a:solidFill>
                  <a:srgbClr val="00FFFF"/>
                </a:solidFill>
              </a:rPr>
              <a:t>thôan</a:t>
            </a:r>
            <a:r>
              <a:rPr lang="en-US" sz="4100" dirty="0" smtClean="0">
                <a:solidFill>
                  <a:srgbClr val="00FFFF"/>
                </a:solidFill>
              </a:rPr>
              <a:t> </a:t>
            </a:r>
            <a:r>
              <a:rPr lang="en-US" sz="4100" dirty="0" err="1" smtClean="0">
                <a:solidFill>
                  <a:srgbClr val="00FFFF"/>
                </a:solidFill>
              </a:rPr>
              <a:t>thian-kok</a:t>
            </a:r>
            <a:r>
              <a:rPr lang="en-US" sz="4100" dirty="0" smtClean="0">
                <a:solidFill>
                  <a:srgbClr val="00FFFF"/>
                </a:solidFill>
              </a:rPr>
              <a:t> ê </a:t>
            </a:r>
            <a:r>
              <a:rPr lang="en-US" sz="4100" dirty="0" err="1" smtClean="0">
                <a:solidFill>
                  <a:srgbClr val="00FFFF"/>
                </a:solidFill>
              </a:rPr>
              <a:t>hok-im</a:t>
            </a:r>
            <a:r>
              <a:rPr lang="en-US" sz="4100" dirty="0" smtClean="0">
                <a:solidFill>
                  <a:srgbClr val="00FFFF"/>
                </a:solidFill>
              </a:rPr>
              <a:t>, </a:t>
            </a:r>
            <a:r>
              <a:rPr lang="en-US" sz="4100" dirty="0" err="1" smtClean="0">
                <a:solidFill>
                  <a:srgbClr val="00FFFF"/>
                </a:solidFill>
              </a:rPr>
              <a:t>i-hó</a:t>
            </a:r>
            <a:r>
              <a:rPr lang="en-US" sz="4100" dirty="0" smtClean="0">
                <a:solidFill>
                  <a:srgbClr val="00FFFF"/>
                </a:solidFill>
              </a:rPr>
              <a:t> </a:t>
            </a:r>
            <a:r>
              <a:rPr lang="en-US" sz="4100" dirty="0" err="1" smtClean="0">
                <a:solidFill>
                  <a:srgbClr val="00FFFF"/>
                </a:solidFill>
              </a:rPr>
              <a:t>ta̍k</a:t>
            </a:r>
            <a:r>
              <a:rPr lang="en-US" sz="4100" dirty="0" smtClean="0">
                <a:solidFill>
                  <a:srgbClr val="00FFFF"/>
                </a:solidFill>
              </a:rPr>
              <a:t> </a:t>
            </a:r>
            <a:r>
              <a:rPr lang="en-US" sz="4100" dirty="0" err="1" smtClean="0">
                <a:solidFill>
                  <a:srgbClr val="00FFFF"/>
                </a:solidFill>
              </a:rPr>
              <a:t>iūⁿ</a:t>
            </a:r>
            <a:r>
              <a:rPr lang="en-US" sz="4100" dirty="0" smtClean="0">
                <a:solidFill>
                  <a:srgbClr val="00FFFF"/>
                </a:solidFill>
              </a:rPr>
              <a:t> ê </a:t>
            </a:r>
            <a:r>
              <a:rPr lang="en-US" sz="4100" dirty="0" err="1" smtClean="0">
                <a:solidFill>
                  <a:srgbClr val="00FFFF"/>
                </a:solidFill>
              </a:rPr>
              <a:t>chèng-thâu</a:t>
            </a:r>
            <a:r>
              <a:rPr lang="en-US" sz="4100" dirty="0" smtClean="0">
                <a:solidFill>
                  <a:srgbClr val="00FFFF"/>
                </a:solidFill>
              </a:rPr>
              <a:t>, </a:t>
            </a:r>
            <a:r>
              <a:rPr lang="en-US" sz="4100" dirty="0" err="1" smtClean="0">
                <a:solidFill>
                  <a:srgbClr val="00FFFF"/>
                </a:solidFill>
              </a:rPr>
              <a:t>ta̍k</a:t>
            </a:r>
            <a:r>
              <a:rPr lang="en-US" sz="4100" dirty="0" smtClean="0">
                <a:solidFill>
                  <a:srgbClr val="00FFFF"/>
                </a:solidFill>
              </a:rPr>
              <a:t> </a:t>
            </a:r>
            <a:r>
              <a:rPr lang="en-US" sz="4100" dirty="0" err="1" smtClean="0">
                <a:solidFill>
                  <a:srgbClr val="00FFFF"/>
                </a:solidFill>
              </a:rPr>
              <a:t>iūⁿ</a:t>
            </a:r>
            <a:r>
              <a:rPr lang="en-US" sz="4100" dirty="0" smtClean="0">
                <a:solidFill>
                  <a:srgbClr val="00FFFF"/>
                </a:solidFill>
              </a:rPr>
              <a:t> ê pīⁿ-thiàⁿ.</a:t>
            </a:r>
            <a:r>
              <a:rPr lang="en-US" sz="4100" b="1" dirty="0" smtClean="0">
                <a:solidFill>
                  <a:srgbClr val="00FFFF"/>
                </a:solidFill>
              </a:rPr>
              <a:t>9:36</a:t>
            </a:r>
            <a:r>
              <a:rPr lang="en-US" sz="4100" dirty="0" smtClean="0">
                <a:solidFill>
                  <a:srgbClr val="00FFFF"/>
                </a:solidFill>
              </a:rPr>
              <a:t> I </a:t>
            </a:r>
            <a:r>
              <a:rPr lang="en-US" sz="4100" dirty="0" err="1" smtClean="0">
                <a:solidFill>
                  <a:srgbClr val="00FFFF"/>
                </a:solidFill>
              </a:rPr>
              <a:t>khòaⁿ-kìⁿ</a:t>
            </a:r>
            <a:r>
              <a:rPr lang="en-US" sz="4100" dirty="0" smtClean="0">
                <a:solidFill>
                  <a:srgbClr val="00FFFF"/>
                </a:solidFill>
              </a:rPr>
              <a:t> </a:t>
            </a:r>
            <a:r>
              <a:rPr lang="en-US" sz="4100" dirty="0" err="1" smtClean="0">
                <a:solidFill>
                  <a:srgbClr val="00FFFF"/>
                </a:solidFill>
              </a:rPr>
              <a:t>hiah</a:t>
            </a:r>
            <a:r>
              <a:rPr lang="en-US" sz="4100" dirty="0" smtClean="0">
                <a:solidFill>
                  <a:srgbClr val="00FFFF"/>
                </a:solidFill>
              </a:rPr>
              <a:t> ê </a:t>
            </a:r>
            <a:r>
              <a:rPr lang="en-US" sz="4100" dirty="0" err="1" smtClean="0">
                <a:solidFill>
                  <a:srgbClr val="00FFFF"/>
                </a:solidFill>
              </a:rPr>
              <a:t>chèng</a:t>
            </a:r>
            <a:r>
              <a:rPr lang="en-US" sz="4100" dirty="0" smtClean="0">
                <a:solidFill>
                  <a:srgbClr val="00FFFF"/>
                </a:solidFill>
              </a:rPr>
              <a:t> </a:t>
            </a:r>
            <a:r>
              <a:rPr lang="en-US" sz="4100" dirty="0" err="1" smtClean="0">
                <a:solidFill>
                  <a:srgbClr val="00FFFF"/>
                </a:solidFill>
              </a:rPr>
              <a:t>lâng</a:t>
            </a:r>
            <a:r>
              <a:rPr lang="en-US" sz="4100" dirty="0" smtClean="0">
                <a:solidFill>
                  <a:srgbClr val="00FFFF"/>
                </a:solidFill>
              </a:rPr>
              <a:t>, </a:t>
            </a:r>
            <a:r>
              <a:rPr lang="en-US" sz="4100" dirty="0" err="1" smtClean="0">
                <a:solidFill>
                  <a:srgbClr val="00FFFF"/>
                </a:solidFill>
              </a:rPr>
              <a:t>chiū</a:t>
            </a:r>
            <a:r>
              <a:rPr lang="en-US" sz="4100" dirty="0" smtClean="0">
                <a:solidFill>
                  <a:srgbClr val="00FFFF"/>
                </a:solidFill>
              </a:rPr>
              <a:t> </a:t>
            </a:r>
            <a:r>
              <a:rPr lang="en-US" sz="4100" dirty="0" err="1" smtClean="0">
                <a:solidFill>
                  <a:srgbClr val="00FFFF"/>
                </a:solidFill>
              </a:rPr>
              <a:t>khó-lîn</a:t>
            </a:r>
            <a:r>
              <a:rPr lang="en-US" sz="4100" dirty="0" smtClean="0">
                <a:solidFill>
                  <a:srgbClr val="00FFFF"/>
                </a:solidFill>
              </a:rPr>
              <a:t> in; in-</a:t>
            </a:r>
            <a:r>
              <a:rPr lang="en-US" sz="4100" dirty="0" err="1" smtClean="0">
                <a:solidFill>
                  <a:srgbClr val="00FFFF"/>
                </a:solidFill>
              </a:rPr>
              <a:t>ūi</a:t>
            </a:r>
            <a:r>
              <a:rPr lang="en-US" sz="4100" dirty="0" smtClean="0">
                <a:solidFill>
                  <a:srgbClr val="00FFFF"/>
                </a:solidFill>
              </a:rPr>
              <a:t> in </a:t>
            </a:r>
            <a:r>
              <a:rPr lang="en-US" sz="4100" dirty="0" err="1" smtClean="0">
                <a:solidFill>
                  <a:srgbClr val="00FFFF"/>
                </a:solidFill>
              </a:rPr>
              <a:t>khùn-khó</a:t>
            </a:r>
            <a:r>
              <a:rPr lang="en-US" sz="4100" dirty="0" smtClean="0">
                <a:solidFill>
                  <a:srgbClr val="00FFFF"/>
                </a:solidFill>
              </a:rPr>
              <a:t>͘ </a:t>
            </a:r>
            <a:r>
              <a:rPr lang="en-US" sz="4100" dirty="0" err="1" smtClean="0">
                <a:solidFill>
                  <a:srgbClr val="00FFFF"/>
                </a:solidFill>
              </a:rPr>
              <a:t>sì-sòaⁿ</a:t>
            </a:r>
            <a:r>
              <a:rPr lang="en-US" sz="4100" dirty="0" smtClean="0">
                <a:solidFill>
                  <a:srgbClr val="00FFFF"/>
                </a:solidFill>
              </a:rPr>
              <a:t>, </a:t>
            </a:r>
            <a:r>
              <a:rPr lang="en-US" sz="4100" dirty="0" err="1" smtClean="0">
                <a:solidFill>
                  <a:srgbClr val="00FFFF"/>
                </a:solidFill>
              </a:rPr>
              <a:t>chhin-chhiūⁿ</a:t>
            </a:r>
            <a:r>
              <a:rPr lang="en-US" sz="4100" dirty="0" smtClean="0">
                <a:solidFill>
                  <a:srgbClr val="00FFFF"/>
                </a:solidFill>
              </a:rPr>
              <a:t> </a:t>
            </a:r>
            <a:r>
              <a:rPr lang="en-US" sz="4100" dirty="0" err="1" smtClean="0">
                <a:solidFill>
                  <a:srgbClr val="00FFFF"/>
                </a:solidFill>
              </a:rPr>
              <a:t>iûⁿ</a:t>
            </a:r>
            <a:r>
              <a:rPr lang="en-US" sz="4100" dirty="0" smtClean="0">
                <a:solidFill>
                  <a:srgbClr val="00FFFF"/>
                </a:solidFill>
              </a:rPr>
              <a:t> </a:t>
            </a:r>
            <a:r>
              <a:rPr lang="en-US" sz="4100" dirty="0" err="1" smtClean="0">
                <a:solidFill>
                  <a:srgbClr val="00FFFF"/>
                </a:solidFill>
              </a:rPr>
              <a:t>bô</a:t>
            </a:r>
            <a:r>
              <a:rPr lang="en-US" sz="4100" dirty="0" smtClean="0">
                <a:solidFill>
                  <a:srgbClr val="00FFFF"/>
                </a:solidFill>
              </a:rPr>
              <a:t> </a:t>
            </a:r>
            <a:r>
              <a:rPr lang="en-US" sz="4100" dirty="0" err="1" smtClean="0">
                <a:solidFill>
                  <a:srgbClr val="00FFFF"/>
                </a:solidFill>
              </a:rPr>
              <a:t>bo̍k-chiá</a:t>
            </a:r>
            <a:r>
              <a:rPr lang="en-US" sz="4100" dirty="0" smtClean="0">
                <a:solidFill>
                  <a:srgbClr val="00FFFF"/>
                </a:solidFill>
              </a:rPr>
              <a:t>.</a:t>
            </a:r>
          </a:p>
          <a:p>
            <a:pPr>
              <a:buNone/>
            </a:pPr>
            <a:endParaRPr lang="en-US" sz="80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14600" y="5638800"/>
            <a:ext cx="1066800" cy="838200"/>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教訓</a:t>
            </a:r>
            <a:endParaRPr lang="en-US" sz="2800" dirty="0"/>
          </a:p>
        </p:txBody>
      </p:sp>
      <p:sp>
        <p:nvSpPr>
          <p:cNvPr id="9" name="Rectangle 8"/>
          <p:cNvSpPr/>
          <p:nvPr/>
        </p:nvSpPr>
        <p:spPr>
          <a:xfrm>
            <a:off x="3810000" y="5638800"/>
            <a:ext cx="1143000" cy="8382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FFFF00"/>
                </a:solidFill>
              </a:rPr>
              <a:t>宣福音</a:t>
            </a:r>
            <a:endParaRPr lang="en-US" sz="2400" dirty="0"/>
          </a:p>
        </p:txBody>
      </p:sp>
      <p:sp>
        <p:nvSpPr>
          <p:cNvPr id="10" name="Rectangle 9"/>
          <p:cNvSpPr/>
          <p:nvPr/>
        </p:nvSpPr>
        <p:spPr>
          <a:xfrm>
            <a:off x="5181600" y="5715000"/>
            <a:ext cx="1066800" cy="7620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醫治</a:t>
            </a:r>
            <a:endParaRPr lang="en-US" sz="2800" dirty="0"/>
          </a:p>
        </p:txBody>
      </p:sp>
      <p:sp>
        <p:nvSpPr>
          <p:cNvPr id="11" name="Heart 10"/>
          <p:cNvSpPr/>
          <p:nvPr/>
        </p:nvSpPr>
        <p:spPr>
          <a:xfrm>
            <a:off x="7315200" y="5410200"/>
            <a:ext cx="1371600" cy="11430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smtClean="0">
                <a:solidFill>
                  <a:srgbClr val="FFFF00"/>
                </a:solidFill>
              </a:rPr>
              <a:t>關懷</a:t>
            </a:r>
            <a:endParaRPr lang="en-US" sz="2400" dirty="0"/>
          </a:p>
        </p:txBody>
      </p:sp>
      <p:cxnSp>
        <p:nvCxnSpPr>
          <p:cNvPr id="13" name="Straight Arrow Connector 12"/>
          <p:cNvCxnSpPr/>
          <p:nvPr/>
        </p:nvCxnSpPr>
        <p:spPr>
          <a:xfrm>
            <a:off x="6477000" y="6019800"/>
            <a:ext cx="60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1000" y="5638800"/>
            <a:ext cx="914400" cy="914400"/>
          </a:xfrm>
          <a:prstGeom prst="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耶穌</a:t>
            </a:r>
            <a:endParaRPr lang="en-US" sz="2800" dirty="0"/>
          </a:p>
        </p:txBody>
      </p:sp>
      <p:cxnSp>
        <p:nvCxnSpPr>
          <p:cNvPr id="16" name="Straight Arrow Connector 15"/>
          <p:cNvCxnSpPr/>
          <p:nvPr/>
        </p:nvCxnSpPr>
        <p:spPr>
          <a:xfrm>
            <a:off x="1600200" y="6019800"/>
            <a:ext cx="60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579418" y="1371600"/>
            <a:ext cx="5791200" cy="335280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a:p>
            <a:pPr algn="ctr"/>
            <a:r>
              <a:rPr lang="en-US" sz="3200" b="1" dirty="0" smtClean="0"/>
              <a:t>腓 </a:t>
            </a:r>
            <a:r>
              <a:rPr lang="en-US" sz="3200" b="1" dirty="0"/>
              <a:t>2:5 </a:t>
            </a:r>
            <a:r>
              <a:rPr lang="zh-TW" altLang="en-US" sz="3200" b="1" dirty="0"/>
              <a:t>你們當以基督耶穌的心為心。</a:t>
            </a:r>
            <a:r>
              <a:rPr lang="en-US" sz="3200" b="1" dirty="0"/>
              <a:t>  . </a:t>
            </a:r>
            <a:r>
              <a:rPr lang="en-US" sz="3200" b="1" dirty="0">
                <a:solidFill>
                  <a:srgbClr val="00FFFF"/>
                </a:solidFill>
              </a:rPr>
              <a:t>2:5 </a:t>
            </a:r>
            <a:r>
              <a:rPr lang="en-US" sz="3200" b="1" dirty="0" err="1">
                <a:solidFill>
                  <a:srgbClr val="00FFFF"/>
                </a:solidFill>
              </a:rPr>
              <a:t>Lín</a:t>
            </a:r>
            <a:r>
              <a:rPr lang="en-US" sz="3200" b="1" dirty="0">
                <a:solidFill>
                  <a:srgbClr val="00FFFF"/>
                </a:solidFill>
              </a:rPr>
              <a:t> </a:t>
            </a:r>
            <a:r>
              <a:rPr lang="en-US" sz="3200" b="1" dirty="0" err="1">
                <a:solidFill>
                  <a:srgbClr val="00FFFF"/>
                </a:solidFill>
              </a:rPr>
              <a:t>tio̍h</a:t>
            </a:r>
            <a:r>
              <a:rPr lang="en-US" sz="3200" b="1" dirty="0">
                <a:solidFill>
                  <a:srgbClr val="00FFFF"/>
                </a:solidFill>
              </a:rPr>
              <a:t> ū Ki-</a:t>
            </a:r>
            <a:r>
              <a:rPr lang="en-US" sz="3200" b="1" dirty="0" err="1">
                <a:solidFill>
                  <a:srgbClr val="00FFFF"/>
                </a:solidFill>
              </a:rPr>
              <a:t>tok</a:t>
            </a:r>
            <a:r>
              <a:rPr lang="en-US" sz="3200" b="1" dirty="0">
                <a:solidFill>
                  <a:srgbClr val="00FFFF"/>
                </a:solidFill>
              </a:rPr>
              <a:t> </a:t>
            </a:r>
            <a:r>
              <a:rPr lang="en-US" sz="3200" b="1" dirty="0" err="1">
                <a:solidFill>
                  <a:srgbClr val="00FFFF"/>
                </a:solidFill>
              </a:rPr>
              <a:t>Iâ</a:t>
            </a:r>
            <a:r>
              <a:rPr lang="en-US" sz="3200" b="1" dirty="0">
                <a:solidFill>
                  <a:srgbClr val="00FFFF"/>
                </a:solidFill>
              </a:rPr>
              <a:t>-so͘ ê </a:t>
            </a:r>
            <a:r>
              <a:rPr lang="en-US" sz="3200" b="1" dirty="0" err="1">
                <a:solidFill>
                  <a:srgbClr val="00FFFF"/>
                </a:solidFill>
              </a:rPr>
              <a:t>sim</a:t>
            </a:r>
            <a:r>
              <a:rPr lang="en-US" sz="3200" b="1" dirty="0">
                <a:solidFill>
                  <a:srgbClr val="00FFFF"/>
                </a:solidFill>
              </a:rPr>
              <a:t> </a:t>
            </a:r>
            <a:r>
              <a:rPr lang="en-US" sz="3200" b="1" dirty="0" err="1">
                <a:solidFill>
                  <a:srgbClr val="00FFFF"/>
                </a:solidFill>
              </a:rPr>
              <a:t>chòe</a:t>
            </a:r>
            <a:r>
              <a:rPr lang="en-US" sz="3200" b="1" dirty="0">
                <a:solidFill>
                  <a:srgbClr val="00FFFF"/>
                </a:solidFill>
              </a:rPr>
              <a:t> </a:t>
            </a:r>
            <a:r>
              <a:rPr lang="en-US" sz="3200" b="1" dirty="0" err="1">
                <a:solidFill>
                  <a:srgbClr val="00FFFF"/>
                </a:solidFill>
              </a:rPr>
              <a:t>sim</a:t>
            </a:r>
            <a:r>
              <a:rPr lang="en-US" sz="3200" b="1" dirty="0">
                <a:solidFill>
                  <a:srgbClr val="00FFFF"/>
                </a:solidFill>
              </a:rPr>
              <a:t>;</a:t>
            </a:r>
            <a:r>
              <a:rPr lang="en-US" sz="3200" dirty="0"/>
              <a:t/>
            </a:r>
            <a:br>
              <a:rPr lang="en-US" sz="3200" dirty="0"/>
            </a:br>
            <a:endParaRPr lang="en-US" sz="3200" dirty="0"/>
          </a:p>
        </p:txBody>
      </p:sp>
    </p:spTree>
    <p:extLst>
      <p:ext uri="{BB962C8B-B14F-4D97-AF65-F5344CB8AC3E}">
        <p14:creationId xmlns:p14="http://schemas.microsoft.com/office/powerpoint/2010/main" val="2714106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smtClean="0">
                <a:solidFill>
                  <a:schemeClr val="bg1"/>
                </a:solidFill>
              </a:rPr>
              <a:t>馬 太 福 音</a:t>
            </a:r>
            <a:r>
              <a:rPr lang="en-US" sz="3600" b="1" dirty="0" smtClean="0">
                <a:solidFill>
                  <a:srgbClr val="FFFF00"/>
                </a:solidFill>
              </a:rPr>
              <a:t> </a:t>
            </a:r>
            <a:r>
              <a:rPr lang="en-US" sz="3600" dirty="0" smtClean="0">
                <a:solidFill>
                  <a:schemeClr val="bg1"/>
                </a:solidFill>
              </a:rPr>
              <a:t>25:40 </a:t>
            </a:r>
            <a:r>
              <a:rPr lang="zh-TW" altLang="en-US" sz="3600" dirty="0" smtClean="0">
                <a:solidFill>
                  <a:schemeClr val="bg1"/>
                </a:solidFill>
              </a:rPr>
              <a:t>王要回答說、我實在告訴你們、這些事你們既作在我這弟兄中一個最小的身上、就是作在我身上了。</a:t>
            </a:r>
            <a:endParaRPr lang="en-US" altLang="zh-TW" sz="3600" dirty="0" smtClean="0">
              <a:solidFill>
                <a:schemeClr val="bg1"/>
              </a:solidFill>
            </a:endParaRPr>
          </a:p>
          <a:p>
            <a:pPr>
              <a:buNone/>
            </a:pPr>
            <a:r>
              <a:rPr lang="en-US" sz="3600" b="1" dirty="0" smtClean="0">
                <a:solidFill>
                  <a:srgbClr val="00FFFF"/>
                </a:solidFill>
              </a:rPr>
              <a:t>25:40</a:t>
            </a:r>
            <a:r>
              <a:rPr lang="en-US" sz="3600" dirty="0" smtClean="0">
                <a:solidFill>
                  <a:srgbClr val="00FFFF"/>
                </a:solidFill>
              </a:rPr>
              <a:t> </a:t>
            </a:r>
            <a:r>
              <a:rPr lang="en-US" sz="3600" dirty="0" err="1" smtClean="0">
                <a:solidFill>
                  <a:srgbClr val="00FFFF"/>
                </a:solidFill>
              </a:rPr>
              <a:t>Ông</a:t>
            </a:r>
            <a:r>
              <a:rPr lang="en-US" sz="3600" dirty="0" smtClean="0">
                <a:solidFill>
                  <a:srgbClr val="00FFFF"/>
                </a:solidFill>
              </a:rPr>
              <a:t> </a:t>
            </a:r>
            <a:r>
              <a:rPr lang="en-US" sz="3600" dirty="0" err="1" smtClean="0">
                <a:solidFill>
                  <a:srgbClr val="00FFFF"/>
                </a:solidFill>
              </a:rPr>
              <a:t>beh</a:t>
            </a:r>
            <a:r>
              <a:rPr lang="en-US" sz="3600" dirty="0" smtClean="0">
                <a:solidFill>
                  <a:srgbClr val="00FFFF"/>
                </a:solidFill>
              </a:rPr>
              <a:t> </a:t>
            </a:r>
            <a:r>
              <a:rPr lang="en-US" sz="3600" dirty="0" err="1" smtClean="0">
                <a:solidFill>
                  <a:srgbClr val="00FFFF"/>
                </a:solidFill>
              </a:rPr>
              <a:t>ìn</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kóng</a:t>
            </a:r>
            <a:r>
              <a:rPr lang="en-US" sz="3600" dirty="0" smtClean="0">
                <a:solidFill>
                  <a:srgbClr val="00FFFF"/>
                </a:solidFill>
              </a:rPr>
              <a:t>, </a:t>
            </a:r>
            <a:r>
              <a:rPr lang="en-US" sz="3600" dirty="0" err="1" smtClean="0">
                <a:solidFill>
                  <a:srgbClr val="00FFFF"/>
                </a:solidFill>
              </a:rPr>
              <a:t>Góa</a:t>
            </a:r>
            <a:r>
              <a:rPr lang="en-US" sz="3600" dirty="0" smtClean="0">
                <a:solidFill>
                  <a:srgbClr val="00FFFF"/>
                </a:solidFill>
              </a:rPr>
              <a:t> </a:t>
            </a:r>
            <a:r>
              <a:rPr lang="en-US" sz="3600" dirty="0" err="1" smtClean="0">
                <a:solidFill>
                  <a:srgbClr val="00FFFF"/>
                </a:solidFill>
              </a:rPr>
              <a:t>si̍t-chāi</a:t>
            </a:r>
            <a:r>
              <a:rPr lang="en-US" sz="3600" dirty="0" smtClean="0">
                <a:solidFill>
                  <a:srgbClr val="00FFFF"/>
                </a:solidFill>
              </a:rPr>
              <a:t> </a:t>
            </a:r>
            <a:r>
              <a:rPr lang="en-US" sz="3600" dirty="0" err="1" smtClean="0">
                <a:solidFill>
                  <a:srgbClr val="00FFFF"/>
                </a:solidFill>
              </a:rPr>
              <a:t>kā</a:t>
            </a:r>
            <a:r>
              <a:rPr lang="en-US" sz="3600" dirty="0" smtClean="0">
                <a:solidFill>
                  <a:srgbClr val="00FFFF"/>
                </a:solidFill>
              </a:rPr>
              <a:t> </a:t>
            </a:r>
            <a:r>
              <a:rPr lang="en-US" sz="3600" dirty="0" err="1" smtClean="0">
                <a:solidFill>
                  <a:srgbClr val="00FFFF"/>
                </a:solidFill>
              </a:rPr>
              <a:t>lín</a:t>
            </a:r>
            <a:r>
              <a:rPr lang="en-US" sz="3600" dirty="0" smtClean="0">
                <a:solidFill>
                  <a:srgbClr val="00FFFF"/>
                </a:solidFill>
              </a:rPr>
              <a:t> </a:t>
            </a:r>
            <a:r>
              <a:rPr lang="en-US" sz="3600" dirty="0" err="1" smtClean="0">
                <a:solidFill>
                  <a:srgbClr val="00FFFF"/>
                </a:solidFill>
              </a:rPr>
              <a:t>kóng</a:t>
            </a:r>
            <a:r>
              <a:rPr lang="en-US" sz="3600" dirty="0" smtClean="0">
                <a:solidFill>
                  <a:srgbClr val="00FFFF"/>
                </a:solidFill>
              </a:rPr>
              <a:t>, </a:t>
            </a:r>
            <a:r>
              <a:rPr lang="en-US" sz="3600" dirty="0" err="1" smtClean="0">
                <a:solidFill>
                  <a:srgbClr val="00FFFF"/>
                </a:solidFill>
              </a:rPr>
              <a:t>Lín</a:t>
            </a:r>
            <a:r>
              <a:rPr lang="en-US" sz="3600" dirty="0" smtClean="0">
                <a:solidFill>
                  <a:srgbClr val="00FFFF"/>
                </a:solidFill>
              </a:rPr>
              <a:t> </a:t>
            </a:r>
            <a:r>
              <a:rPr lang="en-US" sz="3600" dirty="0" err="1" smtClean="0">
                <a:solidFill>
                  <a:srgbClr val="00FFFF"/>
                </a:solidFill>
              </a:rPr>
              <a:t>kì-jiân</a:t>
            </a:r>
            <a:r>
              <a:rPr lang="en-US" sz="3600" dirty="0" smtClean="0">
                <a:solidFill>
                  <a:srgbClr val="00FFFF"/>
                </a:solidFill>
              </a:rPr>
              <a:t> </a:t>
            </a:r>
            <a:r>
              <a:rPr lang="en-US" sz="3600" dirty="0" err="1" smtClean="0">
                <a:solidFill>
                  <a:srgbClr val="00FFFF"/>
                </a:solidFill>
              </a:rPr>
              <a:t>kiâⁿ</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tī</a:t>
            </a:r>
            <a:r>
              <a:rPr lang="en-US" sz="3600" dirty="0" smtClean="0">
                <a:solidFill>
                  <a:srgbClr val="00FFFF"/>
                </a:solidFill>
              </a:rPr>
              <a:t> </a:t>
            </a:r>
            <a:r>
              <a:rPr lang="en-US" sz="3600" dirty="0" err="1" smtClean="0">
                <a:solidFill>
                  <a:srgbClr val="00FFFF"/>
                </a:solidFill>
              </a:rPr>
              <a:t>góa</a:t>
            </a:r>
            <a:r>
              <a:rPr lang="en-US" sz="3600" dirty="0" smtClean="0">
                <a:solidFill>
                  <a:srgbClr val="00FFFF"/>
                </a:solidFill>
              </a:rPr>
              <a:t> ê </a:t>
            </a:r>
            <a:r>
              <a:rPr lang="en-US" sz="3600" dirty="0" err="1" smtClean="0">
                <a:solidFill>
                  <a:srgbClr val="00FFFF"/>
                </a:solidFill>
              </a:rPr>
              <a:t>hiaⁿ-tī</a:t>
            </a:r>
            <a:r>
              <a:rPr lang="en-US" sz="3600" dirty="0" smtClean="0">
                <a:solidFill>
                  <a:srgbClr val="00FFFF"/>
                </a:solidFill>
              </a:rPr>
              <a:t> </a:t>
            </a:r>
            <a:r>
              <a:rPr lang="en-US" sz="3600" dirty="0" err="1" smtClean="0">
                <a:solidFill>
                  <a:srgbClr val="00FFFF"/>
                </a:solidFill>
              </a:rPr>
              <a:t>chì-bî-sòe</a:t>
            </a:r>
            <a:r>
              <a:rPr lang="en-US" sz="3600" dirty="0" smtClean="0">
                <a:solidFill>
                  <a:srgbClr val="00FFFF"/>
                </a:solidFill>
              </a:rPr>
              <a:t> ê </a:t>
            </a:r>
            <a:r>
              <a:rPr lang="en-US" sz="3600" dirty="0" err="1" smtClean="0">
                <a:solidFill>
                  <a:srgbClr val="00FFFF"/>
                </a:solidFill>
              </a:rPr>
              <a:t>ê</a:t>
            </a:r>
            <a:r>
              <a:rPr lang="en-US" sz="3600" dirty="0" smtClean="0">
                <a:solidFill>
                  <a:srgbClr val="00FFFF"/>
                </a:solidFill>
              </a:rPr>
              <a:t> </a:t>
            </a:r>
            <a:r>
              <a:rPr lang="en-US" sz="3600" dirty="0" err="1" smtClean="0">
                <a:solidFill>
                  <a:srgbClr val="00FFFF"/>
                </a:solidFill>
              </a:rPr>
              <a:t>chi̍t</a:t>
            </a:r>
            <a:r>
              <a:rPr lang="en-US" sz="3600" dirty="0" smtClean="0">
                <a:solidFill>
                  <a:srgbClr val="00FFFF"/>
                </a:solidFill>
              </a:rPr>
              <a:t>-ê, </a:t>
            </a:r>
            <a:r>
              <a:rPr lang="en-US" sz="3600" dirty="0" err="1" smtClean="0">
                <a:solidFill>
                  <a:srgbClr val="00FFFF"/>
                </a:solidFill>
              </a:rPr>
              <a:t>chiū-sī</a:t>
            </a:r>
            <a:r>
              <a:rPr lang="en-US" sz="3600" dirty="0" smtClean="0">
                <a:solidFill>
                  <a:srgbClr val="00FFFF"/>
                </a:solidFill>
              </a:rPr>
              <a:t> </a:t>
            </a:r>
            <a:r>
              <a:rPr lang="en-US" sz="3600" dirty="0" err="1" smtClean="0">
                <a:solidFill>
                  <a:srgbClr val="00FFFF"/>
                </a:solidFill>
              </a:rPr>
              <a:t>kiâⁿ</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tī</a:t>
            </a:r>
            <a:r>
              <a:rPr lang="en-US" sz="3600" dirty="0" smtClean="0">
                <a:solidFill>
                  <a:srgbClr val="00FFFF"/>
                </a:solidFill>
              </a:rPr>
              <a:t> </a:t>
            </a:r>
            <a:r>
              <a:rPr lang="en-US" sz="3600" dirty="0" err="1" smtClean="0">
                <a:solidFill>
                  <a:srgbClr val="00FFFF"/>
                </a:solidFill>
              </a:rPr>
              <a:t>góa</a:t>
            </a:r>
            <a:r>
              <a:rPr lang="en-US" sz="3600" dirty="0" smtClean="0">
                <a:solidFill>
                  <a:srgbClr val="00FFFF"/>
                </a:solidFill>
              </a:rPr>
              <a:t>.</a:t>
            </a:r>
            <a:r>
              <a:rPr lang="en-US" sz="5400" dirty="0" smtClean="0"/>
              <a:t/>
            </a:r>
            <a:br>
              <a:rPr lang="en-US" sz="5400" dirty="0" smtClean="0"/>
            </a:br>
            <a:endParaRPr lang="en-US" sz="5100" b="1"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Heart 5"/>
          <p:cNvSpPr/>
          <p:nvPr/>
        </p:nvSpPr>
        <p:spPr>
          <a:xfrm>
            <a:off x="2057400" y="4724400"/>
            <a:ext cx="1828800" cy="16764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schemeClr val="bg1"/>
              </a:solidFill>
            </a:endParaRPr>
          </a:p>
          <a:p>
            <a:pPr algn="ctr"/>
            <a:r>
              <a:rPr lang="zh-TW" altLang="en-US" sz="2400" b="1" dirty="0" smtClean="0">
                <a:solidFill>
                  <a:schemeClr val="bg1"/>
                </a:solidFill>
              </a:rPr>
              <a:t>創造主</a:t>
            </a:r>
            <a:endParaRPr lang="en-US" altLang="zh-TW" sz="2400" b="1" dirty="0" smtClean="0">
              <a:solidFill>
                <a:schemeClr val="bg1"/>
              </a:solidFill>
            </a:endParaRPr>
          </a:p>
          <a:p>
            <a:pPr algn="ctr"/>
            <a:r>
              <a:rPr lang="zh-TW" altLang="en-US" sz="2400" b="1" dirty="0" smtClean="0"/>
              <a:t>的心</a:t>
            </a:r>
            <a:endParaRPr lang="en-US" sz="2400" dirty="0"/>
          </a:p>
        </p:txBody>
      </p:sp>
      <p:sp>
        <p:nvSpPr>
          <p:cNvPr id="7" name="Heart 6"/>
          <p:cNvSpPr/>
          <p:nvPr/>
        </p:nvSpPr>
        <p:spPr>
          <a:xfrm>
            <a:off x="4648200" y="4724400"/>
            <a:ext cx="1828800" cy="1752600"/>
          </a:xfrm>
          <a:prstGeom prst="hear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t> </a:t>
            </a:r>
            <a:r>
              <a:rPr lang="zh-TW" altLang="en-US" sz="2400" b="1" dirty="0" smtClean="0"/>
              <a:t>基督耶穌的心</a:t>
            </a:r>
            <a:endParaRPr lang="en-US" sz="2400" dirty="0"/>
          </a:p>
        </p:txBody>
      </p:sp>
      <p:sp>
        <p:nvSpPr>
          <p:cNvPr id="2" name="Rectangle 1"/>
          <p:cNvSpPr/>
          <p:nvPr/>
        </p:nvSpPr>
        <p:spPr>
          <a:xfrm>
            <a:off x="1752600" y="1447800"/>
            <a:ext cx="5715000" cy="2895600"/>
          </a:xfrm>
          <a:prstGeom prst="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馬 太 福 音</a:t>
            </a:r>
            <a:r>
              <a:rPr lang="en-US" sz="2800" dirty="0" smtClean="0"/>
              <a:t>18:6 </a:t>
            </a:r>
            <a:r>
              <a:rPr lang="zh-TW" altLang="en-US" sz="2800" dirty="0"/>
              <a:t>凡使這信我的一個小子跌倒的、倒不如把大磨石拴在這人的頸項上、沉在深海裡。</a:t>
            </a:r>
            <a:r>
              <a:rPr lang="en-US" sz="2400" b="1" dirty="0" smtClean="0">
                <a:solidFill>
                  <a:srgbClr val="00FFFF"/>
                </a:solidFill>
              </a:rPr>
              <a:t>18:6</a:t>
            </a:r>
            <a:r>
              <a:rPr lang="en-US" sz="2400" dirty="0" smtClean="0">
                <a:solidFill>
                  <a:srgbClr val="00FFFF"/>
                </a:solidFill>
              </a:rPr>
              <a:t> </a:t>
            </a:r>
            <a:r>
              <a:rPr lang="en-US" sz="2400" dirty="0" err="1">
                <a:solidFill>
                  <a:srgbClr val="00FFFF"/>
                </a:solidFill>
              </a:rPr>
              <a:t>Kì</a:t>
            </a:r>
            <a:r>
              <a:rPr lang="en-US" sz="2400" dirty="0">
                <a:solidFill>
                  <a:srgbClr val="00FFFF"/>
                </a:solidFill>
              </a:rPr>
              <a:t>ⁿ-nā hō͘ chiah ê sìn góa ê bî-sòe ê chi̍t ê siū that-gāi, hit lâng lêng-khó͘ ū tōa chio̍h-bō tiàu i ê ām-kún, thiām tī chhim hái.</a:t>
            </a:r>
            <a:br>
              <a:rPr lang="en-US" sz="2400" dirty="0">
                <a:solidFill>
                  <a:srgbClr val="00FFFF"/>
                </a:solidFill>
              </a:rPr>
            </a:br>
            <a:endParaRPr lang="en-US" sz="2400" dirty="0">
              <a:solidFill>
                <a:srgbClr val="00FFFF"/>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p:cNvSpPr/>
          <p:nvPr/>
        </p:nvSpPr>
        <p:spPr>
          <a:xfrm>
            <a:off x="685800" y="2514600"/>
            <a:ext cx="2286000" cy="1905000"/>
          </a:xfrm>
          <a:prstGeom prst="smileyFac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smtClean="0">
              <a:solidFill>
                <a:schemeClr val="bg1"/>
              </a:solidFill>
            </a:endParaRPr>
          </a:p>
          <a:p>
            <a:pPr algn="ctr"/>
            <a:r>
              <a:rPr lang="zh-TW" altLang="en-US" sz="2800" b="1" dirty="0" smtClean="0">
                <a:solidFill>
                  <a:srgbClr val="FFFF00"/>
                </a:solidFill>
              </a:rPr>
              <a:t>人</a:t>
            </a:r>
            <a:r>
              <a:rPr lang="en-US" altLang="zh-TW" sz="2800" dirty="0" smtClean="0"/>
              <a:t>:</a:t>
            </a:r>
            <a:r>
              <a:rPr lang="ja-JP" altLang="en-US" sz="2800" b="1" smtClean="0">
                <a:solidFill>
                  <a:schemeClr val="bg1"/>
                </a:solidFill>
              </a:rPr>
              <a:t>強</a:t>
            </a:r>
            <a:r>
              <a:rPr kumimoji="0" lang="zh-TW" altLang="en-US" sz="2800" b="1" i="0" u="none" strike="noStrike" cap="none" normalizeH="0" baseline="0" dirty="0" smtClean="0">
                <a:ln>
                  <a:noFill/>
                </a:ln>
                <a:solidFill>
                  <a:schemeClr val="bg1"/>
                </a:solidFill>
                <a:effectLst/>
                <a:latin typeface="Courier New" pitchFamily="49" charset="0"/>
                <a:ea typeface="MingLiU" pitchFamily="49" charset="-120"/>
              </a:rPr>
              <a:t>者</a:t>
            </a:r>
            <a:r>
              <a:rPr kumimoji="0" lang="en-US" altLang="zh-TW" sz="2800" b="1" i="0" u="none" strike="noStrike" cap="none" normalizeH="0" baseline="0" dirty="0" smtClean="0">
                <a:ln>
                  <a:noFill/>
                </a:ln>
                <a:solidFill>
                  <a:schemeClr val="bg1"/>
                </a:solidFill>
                <a:effectLst/>
                <a:latin typeface="Courier New" pitchFamily="49" charset="0"/>
                <a:ea typeface="MingLiU" pitchFamily="49" charset="-120"/>
              </a:rPr>
              <a:t>?</a:t>
            </a:r>
            <a:endParaRPr lang="en-US" sz="2800" b="1" dirty="0">
              <a:solidFill>
                <a:schemeClr val="bg1"/>
              </a:solidFill>
            </a:endParaRPr>
          </a:p>
        </p:txBody>
      </p:sp>
      <p:sp>
        <p:nvSpPr>
          <p:cNvPr id="17" name="Smiley Face 16"/>
          <p:cNvSpPr/>
          <p:nvPr/>
        </p:nvSpPr>
        <p:spPr>
          <a:xfrm>
            <a:off x="6248400" y="2819400"/>
            <a:ext cx="1524000" cy="1447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schemeClr val="bg1"/>
              </a:solidFill>
            </a:endParaRPr>
          </a:p>
          <a:p>
            <a:pPr algn="ctr"/>
            <a:r>
              <a:rPr lang="zh-TW" altLang="en-US" sz="2000" b="1" dirty="0" smtClean="0">
                <a:solidFill>
                  <a:srgbClr val="FFFF00"/>
                </a:solidFill>
              </a:rPr>
              <a:t>人</a:t>
            </a:r>
            <a:r>
              <a:rPr lang="en-US" altLang="zh-TW" sz="2000" b="1" dirty="0" smtClean="0">
                <a:solidFill>
                  <a:srgbClr val="FFFF00"/>
                </a:solidFill>
              </a:rPr>
              <a:t>:</a:t>
            </a:r>
            <a:r>
              <a:rPr lang="en-US" altLang="zh-TW" sz="2000" b="1" dirty="0" smtClean="0"/>
              <a:t> </a:t>
            </a:r>
            <a:r>
              <a:rPr lang="ja-JP" altLang="en-US" sz="2000" b="1" smtClean="0">
                <a:solidFill>
                  <a:schemeClr val="bg1"/>
                </a:solidFill>
              </a:rPr>
              <a:t>弱</a:t>
            </a:r>
            <a:r>
              <a:rPr kumimoji="0" lang="zh-TW" altLang="en-US" sz="2000" b="1" i="0" u="none" strike="noStrike" cap="none" normalizeH="0" baseline="0" dirty="0" smtClean="0">
                <a:ln>
                  <a:noFill/>
                </a:ln>
                <a:solidFill>
                  <a:schemeClr val="bg1"/>
                </a:solidFill>
                <a:effectLst/>
                <a:latin typeface="Courier New" pitchFamily="49" charset="0"/>
                <a:ea typeface="MingLiU" pitchFamily="49" charset="-120"/>
              </a:rPr>
              <a:t>者</a:t>
            </a:r>
            <a:endParaRPr lang="en-US" sz="2000" b="1" dirty="0">
              <a:solidFill>
                <a:schemeClr val="bg1"/>
              </a:solidFill>
            </a:endParaRPr>
          </a:p>
        </p:txBody>
      </p:sp>
      <p:cxnSp>
        <p:nvCxnSpPr>
          <p:cNvPr id="20" name="Straight Arrow Connector 19"/>
          <p:cNvCxnSpPr/>
          <p:nvPr/>
        </p:nvCxnSpPr>
        <p:spPr>
          <a:xfrm>
            <a:off x="3429000" y="3505200"/>
            <a:ext cx="24384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14800" y="2743200"/>
            <a:ext cx="1005403" cy="584775"/>
          </a:xfrm>
          <a:prstGeom prst="rect">
            <a:avLst/>
          </a:prstGeom>
          <a:noFill/>
        </p:spPr>
        <p:txBody>
          <a:bodyPr wrap="none" rtlCol="0">
            <a:spAutoFit/>
          </a:bodyPr>
          <a:lstStyle/>
          <a:p>
            <a:r>
              <a:rPr lang="ja-JP" altLang="en-US" sz="3200" b="1" dirty="0" smtClean="0">
                <a:solidFill>
                  <a:srgbClr val="FFFF00"/>
                </a:solidFill>
              </a:rPr>
              <a:t>關懷</a:t>
            </a:r>
            <a:endParaRPr lang="en-US" sz="3200" b="1" dirty="0"/>
          </a:p>
        </p:txBody>
      </p:sp>
      <p:sp>
        <p:nvSpPr>
          <p:cNvPr id="23" name="Heart 22"/>
          <p:cNvSpPr/>
          <p:nvPr/>
        </p:nvSpPr>
        <p:spPr>
          <a:xfrm>
            <a:off x="3429000" y="3657600"/>
            <a:ext cx="914400" cy="9144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愛</a:t>
            </a:r>
            <a:endParaRPr lang="en-US" sz="2800" b="1" dirty="0"/>
          </a:p>
        </p:txBody>
      </p:sp>
      <p:sp>
        <p:nvSpPr>
          <p:cNvPr id="25" name="TextBox 24"/>
          <p:cNvSpPr txBox="1"/>
          <p:nvPr/>
        </p:nvSpPr>
        <p:spPr>
          <a:xfrm>
            <a:off x="4419600" y="3886200"/>
            <a:ext cx="1571264" cy="461665"/>
          </a:xfrm>
          <a:prstGeom prst="rect">
            <a:avLst/>
          </a:prstGeom>
          <a:noFill/>
        </p:spPr>
        <p:txBody>
          <a:bodyPr wrap="none" rtlCol="0">
            <a:spAutoFit/>
          </a:bodyPr>
          <a:lstStyle/>
          <a:p>
            <a:r>
              <a:rPr lang="ja-JP" altLang="en-US" sz="2400" b="1" dirty="0" smtClean="0">
                <a:solidFill>
                  <a:srgbClr val="FFFF00"/>
                </a:solidFill>
              </a:rPr>
              <a:t>幫助</a:t>
            </a:r>
            <a:r>
              <a:rPr lang="en-US" altLang="ja-JP" sz="2400" b="1" dirty="0" smtClean="0">
                <a:solidFill>
                  <a:srgbClr val="FFFF00"/>
                </a:solidFill>
              </a:rPr>
              <a:t>,</a:t>
            </a:r>
            <a:r>
              <a:rPr lang="ja-JP" altLang="en-US" sz="2400" b="1" dirty="0" smtClean="0">
                <a:solidFill>
                  <a:srgbClr val="FFFF00"/>
                </a:solidFill>
              </a:rPr>
              <a:t> 招待</a:t>
            </a:r>
            <a:endParaRPr lang="en-US" sz="2400" b="1" dirty="0">
              <a:solidFill>
                <a:srgbClr val="FFFF00"/>
              </a:solidFill>
            </a:endParaRPr>
          </a:p>
        </p:txBody>
      </p:sp>
      <p:sp>
        <p:nvSpPr>
          <p:cNvPr id="12" name="Heart 11"/>
          <p:cNvSpPr/>
          <p:nvPr/>
        </p:nvSpPr>
        <p:spPr>
          <a:xfrm>
            <a:off x="2057400" y="4648200"/>
            <a:ext cx="1828800" cy="19050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smtClean="0">
                <a:solidFill>
                  <a:schemeClr val="bg1"/>
                </a:solidFill>
              </a:rPr>
              <a:t>幫助</a:t>
            </a:r>
            <a:r>
              <a:rPr lang="en-US" altLang="ja-JP" sz="3200" b="1" dirty="0" smtClean="0">
                <a:solidFill>
                  <a:schemeClr val="bg1"/>
                </a:solidFill>
              </a:rPr>
              <a:t>,</a:t>
            </a:r>
            <a:r>
              <a:rPr lang="ja-JP" altLang="en-US" sz="3200" b="1" smtClean="0">
                <a:solidFill>
                  <a:schemeClr val="bg1"/>
                </a:solidFill>
              </a:rPr>
              <a:t> </a:t>
            </a:r>
            <a:endParaRPr lang="en-US" altLang="ja-JP" sz="3200" b="1" dirty="0" smtClean="0">
              <a:solidFill>
                <a:schemeClr val="bg1"/>
              </a:solidFill>
            </a:endParaRPr>
          </a:p>
          <a:p>
            <a:r>
              <a:rPr lang="ja-JP" altLang="en-US" sz="3200" b="1" smtClean="0">
                <a:solidFill>
                  <a:schemeClr val="bg1"/>
                </a:solidFill>
              </a:rPr>
              <a:t>招待</a:t>
            </a:r>
            <a:endParaRPr lang="en-US" sz="3200" b="1" dirty="0">
              <a:solidFill>
                <a:schemeClr val="bg1"/>
              </a:solidFill>
            </a:endParaRPr>
          </a:p>
        </p:txBody>
      </p:sp>
      <p:sp>
        <p:nvSpPr>
          <p:cNvPr id="13" name="Heart 12"/>
          <p:cNvSpPr/>
          <p:nvPr/>
        </p:nvSpPr>
        <p:spPr>
          <a:xfrm>
            <a:off x="5257800" y="4648200"/>
            <a:ext cx="1905000" cy="1905000"/>
          </a:xfrm>
          <a:prstGeom prst="hear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chemeClr val="bg1"/>
                </a:solidFill>
              </a:rPr>
              <a:t>戲笑</a:t>
            </a:r>
            <a:endParaRPr lang="en-US" altLang="zh-TW" sz="2400" b="1" dirty="0" smtClean="0">
              <a:solidFill>
                <a:schemeClr val="bg1"/>
              </a:solidFill>
            </a:endParaRPr>
          </a:p>
          <a:p>
            <a:pPr algn="ctr"/>
            <a:r>
              <a:rPr lang="zh-TW" altLang="en-US" sz="2400" b="1" dirty="0" smtClean="0">
                <a:solidFill>
                  <a:schemeClr val="bg1"/>
                </a:solidFill>
              </a:rPr>
              <a:t>欺壓</a:t>
            </a:r>
            <a:endParaRPr lang="en-US" sz="2400" b="1" dirty="0"/>
          </a:p>
        </p:txBody>
      </p:sp>
      <p:sp>
        <p:nvSpPr>
          <p:cNvPr id="14" name="Not Equal 13"/>
          <p:cNvSpPr/>
          <p:nvPr/>
        </p:nvSpPr>
        <p:spPr>
          <a:xfrm>
            <a:off x="4114800" y="5029200"/>
            <a:ext cx="914400" cy="914400"/>
          </a:xfrm>
          <a:prstGeom prst="mathNot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0" fill="hold"/>
                                        <p:tgtEl>
                                          <p:spTgt spid="14"/>
                                        </p:tgtEl>
                                        <p:attrNameLst>
                                          <p:attrName>ppt_w</p:attrName>
                                        </p:attrNameLst>
                                      </p:cBhvr>
                                      <p:tavLst>
                                        <p:tav tm="0" fmla="#ppt_w*sin(2.5*pi*$)">
                                          <p:val>
                                            <p:fltVal val="0"/>
                                          </p:val>
                                        </p:tav>
                                        <p:tav tm="100000">
                                          <p:val>
                                            <p:fltVal val="1"/>
                                          </p:val>
                                        </p:tav>
                                      </p:tavLst>
                                    </p:anim>
                                    <p:anim calcmode="lin" valueType="num">
                                      <p:cBhvr>
                                        <p:cTn id="20"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5700" b="1" dirty="0" smtClean="0">
                <a:solidFill>
                  <a:schemeClr val="bg1"/>
                </a:solidFill>
              </a:rPr>
              <a:t>箴言</a:t>
            </a:r>
            <a:r>
              <a:rPr lang="en-US" sz="5700" b="1" dirty="0" smtClean="0">
                <a:solidFill>
                  <a:schemeClr val="bg1"/>
                </a:solidFill>
              </a:rPr>
              <a:t> </a:t>
            </a:r>
            <a:r>
              <a:rPr lang="en-US" sz="5700" dirty="0" smtClean="0">
                <a:solidFill>
                  <a:schemeClr val="bg1"/>
                </a:solidFill>
              </a:rPr>
              <a:t>  17:5 </a:t>
            </a:r>
            <a:r>
              <a:rPr lang="zh-TW" altLang="en-US" sz="5700" dirty="0" smtClean="0">
                <a:solidFill>
                  <a:schemeClr val="bg1"/>
                </a:solidFill>
              </a:rPr>
              <a:t>戲笑窮人的、是辱沒造他的主． </a:t>
            </a:r>
            <a:endParaRPr lang="en-US" sz="5700" dirty="0" smtClean="0">
              <a:solidFill>
                <a:schemeClr val="bg1"/>
              </a:solidFill>
            </a:endParaRPr>
          </a:p>
          <a:p>
            <a:pPr>
              <a:buNone/>
            </a:pPr>
            <a:r>
              <a:rPr lang="en-US" sz="3900" b="1" dirty="0" smtClean="0">
                <a:solidFill>
                  <a:srgbClr val="00FFFF"/>
                </a:solidFill>
              </a:rPr>
              <a:t>17:5</a:t>
            </a:r>
            <a:r>
              <a:rPr lang="en-US" sz="3900" dirty="0" smtClean="0">
                <a:solidFill>
                  <a:srgbClr val="00FFFF"/>
                </a:solidFill>
              </a:rPr>
              <a:t> </a:t>
            </a:r>
            <a:r>
              <a:rPr lang="en-US" sz="3900" dirty="0" err="1" smtClean="0">
                <a:solidFill>
                  <a:srgbClr val="00FFFF"/>
                </a:solidFill>
              </a:rPr>
              <a:t>Thí-chhiò</a:t>
            </a:r>
            <a:r>
              <a:rPr lang="en-US" sz="3900" dirty="0" smtClean="0">
                <a:solidFill>
                  <a:srgbClr val="00FFFF"/>
                </a:solidFill>
              </a:rPr>
              <a:t> </a:t>
            </a:r>
            <a:r>
              <a:rPr lang="en-US" sz="3900" dirty="0" err="1" smtClean="0">
                <a:solidFill>
                  <a:srgbClr val="00FFFF"/>
                </a:solidFill>
              </a:rPr>
              <a:t>sòng-hiong</a:t>
            </a:r>
            <a:r>
              <a:rPr lang="en-US" sz="3900" dirty="0" smtClean="0">
                <a:solidFill>
                  <a:srgbClr val="00FFFF"/>
                </a:solidFill>
              </a:rPr>
              <a:t> </a:t>
            </a:r>
            <a:r>
              <a:rPr lang="en-US" sz="3900" dirty="0" err="1" smtClean="0">
                <a:solidFill>
                  <a:srgbClr val="00FFFF"/>
                </a:solidFill>
              </a:rPr>
              <a:t>lâng</a:t>
            </a:r>
            <a:r>
              <a:rPr lang="en-US" sz="3900" dirty="0" smtClean="0">
                <a:solidFill>
                  <a:srgbClr val="00FFFF"/>
                </a:solidFill>
              </a:rPr>
              <a:t>-ê </a:t>
            </a:r>
            <a:r>
              <a:rPr lang="en-US" sz="3900" dirty="0" err="1" smtClean="0">
                <a:solidFill>
                  <a:srgbClr val="00FFFF"/>
                </a:solidFill>
              </a:rPr>
              <a:t>sī</a:t>
            </a:r>
            <a:r>
              <a:rPr lang="en-US" sz="3900" dirty="0" smtClean="0">
                <a:solidFill>
                  <a:srgbClr val="00FFFF"/>
                </a:solidFill>
              </a:rPr>
              <a:t> </a:t>
            </a:r>
            <a:r>
              <a:rPr lang="en-US" sz="3900" dirty="0" err="1" smtClean="0">
                <a:solidFill>
                  <a:srgbClr val="00FFFF"/>
                </a:solidFill>
              </a:rPr>
              <a:t>lêng-jio̍k</a:t>
            </a:r>
            <a:r>
              <a:rPr lang="en-US" sz="3900" dirty="0" smtClean="0">
                <a:solidFill>
                  <a:srgbClr val="00FFFF"/>
                </a:solidFill>
              </a:rPr>
              <a:t> </a:t>
            </a:r>
            <a:r>
              <a:rPr lang="en-US" sz="3900" dirty="0" err="1" smtClean="0">
                <a:solidFill>
                  <a:srgbClr val="00FFFF"/>
                </a:solidFill>
              </a:rPr>
              <a:t>chhòng-chō</a:t>
            </a:r>
            <a:r>
              <a:rPr lang="en-US" sz="3900" dirty="0" smtClean="0">
                <a:solidFill>
                  <a:srgbClr val="00FFFF"/>
                </a:solidFill>
              </a:rPr>
              <a:t> </a:t>
            </a:r>
            <a:r>
              <a:rPr lang="en-US" sz="3900" dirty="0" err="1" smtClean="0">
                <a:solidFill>
                  <a:srgbClr val="00FFFF"/>
                </a:solidFill>
              </a:rPr>
              <a:t>i</a:t>
            </a:r>
            <a:r>
              <a:rPr lang="en-US" sz="3900" dirty="0" smtClean="0">
                <a:solidFill>
                  <a:srgbClr val="00FFFF"/>
                </a:solidFill>
              </a:rPr>
              <a:t> ê </a:t>
            </a:r>
            <a:r>
              <a:rPr lang="en-US" sz="3900" dirty="0" err="1" smtClean="0">
                <a:solidFill>
                  <a:srgbClr val="00FFFF"/>
                </a:solidFill>
              </a:rPr>
              <a:t>Chú</a:t>
            </a:r>
            <a:r>
              <a:rPr lang="en-US" sz="3900" dirty="0" smtClean="0">
                <a:solidFill>
                  <a:schemeClr val="bg1"/>
                </a:solidFill>
              </a:rPr>
              <a:t/>
            </a:r>
            <a:br>
              <a:rPr lang="en-US" sz="3900" dirty="0" smtClean="0">
                <a:solidFill>
                  <a:schemeClr val="bg1"/>
                </a:solidFill>
              </a:rPr>
            </a:br>
            <a:r>
              <a:rPr lang="en-US" sz="5400" dirty="0" smtClean="0">
                <a:solidFill>
                  <a:schemeClr val="bg1"/>
                </a:solidFill>
              </a:rPr>
              <a:t/>
            </a:r>
            <a:br>
              <a:rPr lang="en-US" sz="54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819400" y="4876800"/>
            <a:ext cx="2971800" cy="990600"/>
          </a:xfrm>
          <a:prstGeom prst="rect">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dirty="0" smtClean="0">
                <a:solidFill>
                  <a:schemeClr val="bg1"/>
                </a:solidFill>
              </a:rPr>
              <a:t>辱沒</a:t>
            </a:r>
            <a:r>
              <a:rPr lang="zh-TW" altLang="en-US" sz="4000" b="1" dirty="0" smtClean="0">
                <a:solidFill>
                  <a:schemeClr val="bg1"/>
                </a:solidFill>
              </a:rPr>
              <a:t>創造主</a:t>
            </a:r>
            <a:r>
              <a:rPr lang="en-US" altLang="zh-TW" sz="4000" b="1" dirty="0" smtClean="0">
                <a:solidFill>
                  <a:schemeClr val="bg1"/>
                </a:solidFill>
              </a:rPr>
              <a:t>!</a:t>
            </a:r>
            <a:endParaRPr lang="en-US" sz="4000" b="1" dirty="0">
              <a:solidFill>
                <a:schemeClr val="bg1"/>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300" b="1" dirty="0" smtClean="0">
                <a:solidFill>
                  <a:schemeClr val="bg1"/>
                </a:solidFill>
              </a:rPr>
              <a:t>箴言</a:t>
            </a:r>
            <a:r>
              <a:rPr lang="en-US" sz="4300" b="1" dirty="0" smtClean="0">
                <a:solidFill>
                  <a:schemeClr val="bg1"/>
                </a:solidFill>
              </a:rPr>
              <a:t> </a:t>
            </a:r>
            <a:r>
              <a:rPr lang="en-US" sz="4300" dirty="0" smtClean="0">
                <a:solidFill>
                  <a:schemeClr val="bg1"/>
                </a:solidFill>
              </a:rPr>
              <a:t>14:31 </a:t>
            </a:r>
            <a:r>
              <a:rPr lang="zh-TW" altLang="en-US" sz="4300" dirty="0" smtClean="0">
                <a:solidFill>
                  <a:schemeClr val="bg1"/>
                </a:solidFill>
              </a:rPr>
              <a:t>欺壓貧寒的、是辱沒造他的主．憐憫窮乏的、乃是尊敬主。</a:t>
            </a:r>
            <a:r>
              <a:rPr lang="en-US" sz="4300" dirty="0" smtClean="0">
                <a:solidFill>
                  <a:schemeClr val="bg1"/>
                </a:solidFill>
              </a:rPr>
              <a:t>  </a:t>
            </a:r>
            <a:r>
              <a:rPr lang="zh-TW" altLang="en-US" sz="4300" dirty="0" smtClean="0">
                <a:solidFill>
                  <a:schemeClr val="bg1"/>
                </a:solidFill>
              </a:rPr>
              <a:t> </a:t>
            </a:r>
            <a:endParaRPr lang="en-US" sz="4300" dirty="0" smtClean="0">
              <a:solidFill>
                <a:schemeClr val="bg1"/>
              </a:solidFill>
            </a:endParaRPr>
          </a:p>
          <a:p>
            <a:pPr>
              <a:buNone/>
            </a:pPr>
            <a:r>
              <a:rPr lang="en-US" sz="5400" b="1" dirty="0" smtClean="0">
                <a:solidFill>
                  <a:schemeClr val="bg1"/>
                </a:solidFill>
              </a:rPr>
              <a:t> </a:t>
            </a:r>
            <a:r>
              <a:rPr lang="en-US" sz="3200" b="1" dirty="0" smtClean="0">
                <a:solidFill>
                  <a:srgbClr val="00FFFF"/>
                </a:solidFill>
              </a:rPr>
              <a:t>14:31</a:t>
            </a:r>
            <a:r>
              <a:rPr lang="en-US" sz="3200" dirty="0" smtClean="0">
                <a:solidFill>
                  <a:srgbClr val="00FFFF"/>
                </a:solidFill>
              </a:rPr>
              <a:t> </a:t>
            </a:r>
            <a:r>
              <a:rPr lang="en-US" sz="3200" dirty="0" err="1" smtClean="0">
                <a:solidFill>
                  <a:srgbClr val="00FFFF"/>
                </a:solidFill>
              </a:rPr>
              <a:t>Khek-po̍k</a:t>
            </a:r>
            <a:r>
              <a:rPr lang="en-US" sz="3200" dirty="0" smtClean="0">
                <a:solidFill>
                  <a:srgbClr val="00FFFF"/>
                </a:solidFill>
              </a:rPr>
              <a:t> </a:t>
            </a:r>
            <a:r>
              <a:rPr lang="en-US" sz="3200" dirty="0" err="1" smtClean="0">
                <a:solidFill>
                  <a:srgbClr val="00FFFF"/>
                </a:solidFill>
              </a:rPr>
              <a:t>sòng</a:t>
            </a:r>
            <a:r>
              <a:rPr lang="en-US" sz="3200" dirty="0" smtClean="0">
                <a:solidFill>
                  <a:srgbClr val="00FFFF"/>
                </a:solidFill>
              </a:rPr>
              <a:t>-</a:t>
            </a:r>
            <a:r>
              <a:rPr lang="en-US" sz="3200" dirty="0" err="1" smtClean="0">
                <a:solidFill>
                  <a:srgbClr val="00FFFF"/>
                </a:solidFill>
              </a:rPr>
              <a:t>hiong</a:t>
            </a:r>
            <a:r>
              <a:rPr lang="en-US" sz="3200" dirty="0" smtClean="0">
                <a:solidFill>
                  <a:srgbClr val="00FFFF"/>
                </a:solidFill>
              </a:rPr>
              <a:t>-ê, </a:t>
            </a:r>
            <a:r>
              <a:rPr lang="en-US" sz="3200" dirty="0" err="1" smtClean="0">
                <a:solidFill>
                  <a:srgbClr val="00FFFF"/>
                </a:solidFill>
              </a:rPr>
              <a:t>sī</a:t>
            </a:r>
            <a:r>
              <a:rPr lang="en-US" sz="3200" dirty="0" smtClean="0">
                <a:solidFill>
                  <a:srgbClr val="00FFFF"/>
                </a:solidFill>
              </a:rPr>
              <a:t> </a:t>
            </a:r>
            <a:r>
              <a:rPr lang="en-US" sz="3200" dirty="0" err="1" smtClean="0">
                <a:solidFill>
                  <a:srgbClr val="00FFFF"/>
                </a:solidFill>
              </a:rPr>
              <a:t>siat-to̍k</a:t>
            </a:r>
            <a:r>
              <a:rPr lang="en-US" sz="3200" dirty="0" smtClean="0">
                <a:solidFill>
                  <a:srgbClr val="00FFFF"/>
                </a:solidFill>
              </a:rPr>
              <a:t> </a:t>
            </a:r>
            <a:r>
              <a:rPr lang="en-US" sz="3200" dirty="0" err="1" smtClean="0">
                <a:solidFill>
                  <a:srgbClr val="00FFFF"/>
                </a:solidFill>
              </a:rPr>
              <a:t>chhòng-chō</a:t>
            </a:r>
            <a:r>
              <a:rPr lang="en-US" sz="3200" dirty="0" smtClean="0">
                <a:solidFill>
                  <a:srgbClr val="00FFFF"/>
                </a:solidFill>
              </a:rPr>
              <a:t> </a:t>
            </a:r>
            <a:r>
              <a:rPr lang="en-US" sz="3200" dirty="0" err="1" smtClean="0">
                <a:solidFill>
                  <a:srgbClr val="00FFFF"/>
                </a:solidFill>
              </a:rPr>
              <a:t>i</a:t>
            </a:r>
            <a:r>
              <a:rPr lang="en-US" sz="3200" dirty="0" smtClean="0">
                <a:solidFill>
                  <a:srgbClr val="00FFFF"/>
                </a:solidFill>
              </a:rPr>
              <a:t> ê </a:t>
            </a:r>
            <a:r>
              <a:rPr lang="en-US" sz="3200" dirty="0" err="1" smtClean="0">
                <a:solidFill>
                  <a:srgbClr val="00FFFF"/>
                </a:solidFill>
              </a:rPr>
              <a:t>Chú</a:t>
            </a:r>
            <a:r>
              <a:rPr lang="en-US" sz="3200" dirty="0" smtClean="0">
                <a:solidFill>
                  <a:srgbClr val="00FFFF"/>
                </a:solidFill>
              </a:rPr>
              <a:t>; </a:t>
            </a:r>
            <a:r>
              <a:rPr lang="en-US" sz="3200" dirty="0" err="1" smtClean="0">
                <a:solidFill>
                  <a:srgbClr val="00FFFF"/>
                </a:solidFill>
              </a:rPr>
              <a:t>Lîn-bín</a:t>
            </a:r>
            <a:r>
              <a:rPr lang="en-US" sz="3200" dirty="0" smtClean="0">
                <a:solidFill>
                  <a:srgbClr val="00FFFF"/>
                </a:solidFill>
              </a:rPr>
              <a:t> </a:t>
            </a:r>
            <a:r>
              <a:rPr lang="en-US" sz="3200" dirty="0" err="1" smtClean="0">
                <a:solidFill>
                  <a:srgbClr val="00FFFF"/>
                </a:solidFill>
              </a:rPr>
              <a:t>khiàm</a:t>
            </a:r>
            <a:r>
              <a:rPr lang="en-US" sz="3200" dirty="0" smtClean="0">
                <a:solidFill>
                  <a:srgbClr val="00FFFF"/>
                </a:solidFill>
              </a:rPr>
              <a:t>-</a:t>
            </a:r>
            <a:r>
              <a:rPr lang="en-US" sz="3200" dirty="0" err="1" smtClean="0">
                <a:solidFill>
                  <a:srgbClr val="00FFFF"/>
                </a:solidFill>
              </a:rPr>
              <a:t>kheh</a:t>
            </a:r>
            <a:r>
              <a:rPr lang="en-US" sz="3200" dirty="0" smtClean="0">
                <a:solidFill>
                  <a:srgbClr val="00FFFF"/>
                </a:solidFill>
              </a:rPr>
              <a:t>-ê, </a:t>
            </a:r>
            <a:r>
              <a:rPr lang="en-US" sz="3200" dirty="0" err="1" smtClean="0">
                <a:solidFill>
                  <a:srgbClr val="00FFFF"/>
                </a:solidFill>
              </a:rPr>
              <a:t>sī</a:t>
            </a:r>
            <a:r>
              <a:rPr lang="en-US" sz="3200" dirty="0" smtClean="0">
                <a:solidFill>
                  <a:srgbClr val="00FFFF"/>
                </a:solidFill>
              </a:rPr>
              <a:t> </a:t>
            </a:r>
            <a:r>
              <a:rPr lang="en-US" sz="3200" dirty="0" err="1" smtClean="0">
                <a:solidFill>
                  <a:srgbClr val="00FFFF"/>
                </a:solidFill>
              </a:rPr>
              <a:t>chun-kèng</a:t>
            </a:r>
            <a:r>
              <a:rPr lang="en-US" sz="3200" dirty="0" smtClean="0">
                <a:solidFill>
                  <a:srgbClr val="00FFFF"/>
                </a:solidFill>
              </a:rPr>
              <a:t> </a:t>
            </a:r>
            <a:r>
              <a:rPr lang="en-US" sz="3200" dirty="0" err="1" smtClean="0">
                <a:solidFill>
                  <a:srgbClr val="00FFFF"/>
                </a:solidFill>
              </a:rPr>
              <a:t>Chú</a:t>
            </a:r>
            <a:r>
              <a:rPr lang="en-US" sz="3200" dirty="0" smtClean="0">
                <a:solidFill>
                  <a:srgbClr val="00FFFF"/>
                </a:solidFill>
              </a:rPr>
              <a:t>. </a:t>
            </a:r>
          </a:p>
          <a:p>
            <a:pPr>
              <a:buNone/>
            </a:pPr>
            <a:r>
              <a:rPr lang="en-US" sz="3900" b="1" dirty="0" smtClean="0">
                <a:solidFill>
                  <a:srgbClr val="00FFFF"/>
                </a:solidFill>
              </a:rPr>
              <a:t> </a:t>
            </a:r>
            <a:r>
              <a:rPr lang="en-US" sz="5400" dirty="0" smtClean="0">
                <a:solidFill>
                  <a:schemeClr val="bg1"/>
                </a:solidFill>
              </a:rPr>
              <a:t/>
            </a:r>
            <a:br>
              <a:rPr lang="en-US" sz="54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781800" y="4419600"/>
            <a:ext cx="1600200" cy="1295400"/>
          </a:xfrm>
          <a:prstGeom prst="rect">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bg1"/>
                </a:solidFill>
              </a:rPr>
              <a:t>創造</a:t>
            </a:r>
            <a:endParaRPr lang="en-US" altLang="zh-TW" sz="3200" b="1" dirty="0" smtClean="0">
              <a:solidFill>
                <a:schemeClr val="bg1"/>
              </a:solidFill>
            </a:endParaRPr>
          </a:p>
          <a:p>
            <a:pPr algn="ctr"/>
            <a:r>
              <a:rPr lang="zh-TW" altLang="en-US" sz="3200" b="1" dirty="0" smtClean="0">
                <a:solidFill>
                  <a:schemeClr val="bg1"/>
                </a:solidFill>
              </a:rPr>
              <a:t>主</a:t>
            </a:r>
            <a:r>
              <a:rPr lang="en-US" altLang="zh-TW" sz="3200" b="1" dirty="0" smtClean="0">
                <a:solidFill>
                  <a:schemeClr val="bg1"/>
                </a:solidFill>
              </a:rPr>
              <a:t>!</a:t>
            </a:r>
            <a:endParaRPr lang="en-US" sz="3200" b="1" dirty="0">
              <a:solidFill>
                <a:schemeClr val="bg1"/>
              </a:solidFill>
            </a:endParaRPr>
          </a:p>
        </p:txBody>
      </p:sp>
      <p:sp>
        <p:nvSpPr>
          <p:cNvPr id="7" name="Smiley Face 6"/>
          <p:cNvSpPr/>
          <p:nvPr/>
        </p:nvSpPr>
        <p:spPr>
          <a:xfrm>
            <a:off x="3200400" y="3843010"/>
            <a:ext cx="1066800" cy="109981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chemeClr val="bg1"/>
                </a:solidFill>
              </a:rPr>
              <a:t>窮</a:t>
            </a:r>
            <a:endParaRPr lang="en-US" sz="2400" dirty="0"/>
          </a:p>
        </p:txBody>
      </p:sp>
      <p:sp>
        <p:nvSpPr>
          <p:cNvPr id="8" name="Smiley Face 7"/>
          <p:cNvSpPr/>
          <p:nvPr/>
        </p:nvSpPr>
        <p:spPr>
          <a:xfrm>
            <a:off x="3276600" y="5334000"/>
            <a:ext cx="1066800" cy="1066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rPr>
              <a:t>窮</a:t>
            </a:r>
            <a:endParaRPr lang="en-US" sz="2400" b="1" dirty="0"/>
          </a:p>
        </p:txBody>
      </p:sp>
      <p:cxnSp>
        <p:nvCxnSpPr>
          <p:cNvPr id="10" name="Straight Arrow Connector 9"/>
          <p:cNvCxnSpPr/>
          <p:nvPr/>
        </p:nvCxnSpPr>
        <p:spPr>
          <a:xfrm>
            <a:off x="4495800" y="4572000"/>
            <a:ext cx="1752600" cy="2286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572000" y="5410200"/>
            <a:ext cx="16764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00600" y="4114800"/>
            <a:ext cx="1219200" cy="523220"/>
          </a:xfrm>
          <a:prstGeom prst="rect">
            <a:avLst/>
          </a:prstGeom>
          <a:noFill/>
        </p:spPr>
        <p:txBody>
          <a:bodyPr wrap="square" rtlCol="0">
            <a:spAutoFit/>
          </a:bodyPr>
          <a:lstStyle/>
          <a:p>
            <a:r>
              <a:rPr lang="zh-TW" altLang="en-US" sz="2800" b="1" dirty="0" smtClean="0">
                <a:solidFill>
                  <a:schemeClr val="bg1"/>
                </a:solidFill>
              </a:rPr>
              <a:t>尊敬</a:t>
            </a:r>
            <a:endParaRPr lang="en-US" sz="2800" b="1" dirty="0"/>
          </a:p>
        </p:txBody>
      </p:sp>
      <p:sp>
        <p:nvSpPr>
          <p:cNvPr id="15" name="TextBox 14"/>
          <p:cNvSpPr txBox="1"/>
          <p:nvPr/>
        </p:nvSpPr>
        <p:spPr>
          <a:xfrm>
            <a:off x="4953000" y="5638800"/>
            <a:ext cx="1005403" cy="584775"/>
          </a:xfrm>
          <a:prstGeom prst="rect">
            <a:avLst/>
          </a:prstGeom>
          <a:noFill/>
        </p:spPr>
        <p:txBody>
          <a:bodyPr wrap="none" rtlCol="0">
            <a:spAutoFit/>
          </a:bodyPr>
          <a:lstStyle/>
          <a:p>
            <a:r>
              <a:rPr lang="zh-TW" altLang="en-US" sz="3200" b="1" dirty="0" smtClean="0"/>
              <a:t>辱沒</a:t>
            </a:r>
            <a:endParaRPr lang="en-US" sz="3200" b="1" dirty="0"/>
          </a:p>
        </p:txBody>
      </p:sp>
      <p:sp>
        <p:nvSpPr>
          <p:cNvPr id="17" name="Smiley Face 16"/>
          <p:cNvSpPr/>
          <p:nvPr/>
        </p:nvSpPr>
        <p:spPr>
          <a:xfrm>
            <a:off x="685800" y="4724400"/>
            <a:ext cx="1295400" cy="1219200"/>
          </a:xfrm>
          <a:prstGeom prst="smileyFace">
            <a:avLst/>
          </a:prstGeom>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schemeClr val="bg1"/>
              </a:solidFill>
            </a:endParaRPr>
          </a:p>
          <a:p>
            <a:pPr algn="ctr"/>
            <a:r>
              <a:rPr lang="zh-TW" altLang="en-US" sz="2400" b="1" dirty="0" smtClean="0">
                <a:solidFill>
                  <a:schemeClr val="bg1"/>
                </a:solidFill>
              </a:rPr>
              <a:t>我</a:t>
            </a:r>
            <a:endParaRPr lang="en-US" sz="2400" dirty="0"/>
          </a:p>
        </p:txBody>
      </p:sp>
      <p:cxnSp>
        <p:nvCxnSpPr>
          <p:cNvPr id="19" name="Straight Arrow Connector 18"/>
          <p:cNvCxnSpPr/>
          <p:nvPr/>
        </p:nvCxnSpPr>
        <p:spPr>
          <a:xfrm flipV="1">
            <a:off x="2133600" y="47244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209800" y="4800600"/>
            <a:ext cx="838200" cy="3810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09800" y="5638800"/>
            <a:ext cx="990600" cy="152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05000" y="4419600"/>
            <a:ext cx="902811" cy="523220"/>
          </a:xfrm>
          <a:prstGeom prst="rect">
            <a:avLst/>
          </a:prstGeom>
          <a:noFill/>
        </p:spPr>
        <p:txBody>
          <a:bodyPr wrap="none" rtlCol="0">
            <a:spAutoFit/>
          </a:bodyPr>
          <a:lstStyle/>
          <a:p>
            <a:r>
              <a:rPr lang="zh-TW" altLang="en-US" sz="2800" b="1" dirty="0" smtClean="0">
                <a:solidFill>
                  <a:schemeClr val="bg1"/>
                </a:solidFill>
              </a:rPr>
              <a:t>憐憫</a:t>
            </a:r>
            <a:endParaRPr lang="en-US" sz="2800" b="1" dirty="0">
              <a:solidFill>
                <a:schemeClr val="bg1"/>
              </a:solidFill>
            </a:endParaRPr>
          </a:p>
        </p:txBody>
      </p:sp>
      <p:sp>
        <p:nvSpPr>
          <p:cNvPr id="28" name="TextBox 27"/>
          <p:cNvSpPr txBox="1"/>
          <p:nvPr/>
        </p:nvSpPr>
        <p:spPr>
          <a:xfrm>
            <a:off x="2057400" y="5867400"/>
            <a:ext cx="902811" cy="523220"/>
          </a:xfrm>
          <a:prstGeom prst="rect">
            <a:avLst/>
          </a:prstGeom>
          <a:noFill/>
        </p:spPr>
        <p:txBody>
          <a:bodyPr wrap="none" rtlCol="0">
            <a:spAutoFit/>
          </a:bodyPr>
          <a:lstStyle/>
          <a:p>
            <a:r>
              <a:rPr lang="zh-TW" altLang="en-US" sz="2800" b="1" dirty="0" smtClean="0"/>
              <a:t>欺壓</a:t>
            </a:r>
            <a:endParaRPr lang="en-US" sz="2800" b="1" dirty="0"/>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1000" fill="hold"/>
                                        <p:tgtEl>
                                          <p:spTgt spid="28"/>
                                        </p:tgtEl>
                                        <p:attrNameLst>
                                          <p:attrName>ppt_w</p:attrName>
                                        </p:attrNameLst>
                                      </p:cBhvr>
                                      <p:tavLst>
                                        <p:tav tm="0">
                                          <p:val>
                                            <p:fltVal val="0"/>
                                          </p:val>
                                        </p:tav>
                                        <p:tav tm="100000">
                                          <p:val>
                                            <p:strVal val="#ppt_w"/>
                                          </p:val>
                                        </p:tav>
                                      </p:tavLst>
                                    </p:anim>
                                    <p:anim calcmode="lin" valueType="num">
                                      <p:cBhvr>
                                        <p:cTn id="57" dur="1000" fill="hold"/>
                                        <p:tgtEl>
                                          <p:spTgt spid="28"/>
                                        </p:tgtEl>
                                        <p:attrNameLst>
                                          <p:attrName>ppt_h</p:attrName>
                                        </p:attrNameLst>
                                      </p:cBhvr>
                                      <p:tavLst>
                                        <p:tav tm="0">
                                          <p:val>
                                            <p:fltVal val="0"/>
                                          </p:val>
                                        </p:tav>
                                        <p:tav tm="100000">
                                          <p:val>
                                            <p:strVal val="#ppt_h"/>
                                          </p:val>
                                        </p:tav>
                                      </p:tavLst>
                                    </p:anim>
                                    <p:anim calcmode="lin" valueType="num">
                                      <p:cBhvr>
                                        <p:cTn id="58" dur="1000" fill="hold"/>
                                        <p:tgtEl>
                                          <p:spTgt spid="28"/>
                                        </p:tgtEl>
                                        <p:attrNameLst>
                                          <p:attrName>style.rotation</p:attrName>
                                        </p:attrNameLst>
                                      </p:cBhvr>
                                      <p:tavLst>
                                        <p:tav tm="0">
                                          <p:val>
                                            <p:fltVal val="90"/>
                                          </p:val>
                                        </p:tav>
                                        <p:tav tm="100000">
                                          <p:val>
                                            <p:fltVal val="0"/>
                                          </p:val>
                                        </p:tav>
                                      </p:tavLst>
                                    </p:anim>
                                    <p:animEffect transition="in" filter="fade">
                                      <p:cBhvr>
                                        <p:cTn id="59" dur="1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p:bldP spid="15" grpId="0"/>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3000" b="1" dirty="0">
                <a:solidFill>
                  <a:schemeClr val="bg1"/>
                </a:solidFill>
              </a:rPr>
              <a:t>馬 太 福 </a:t>
            </a:r>
            <a:r>
              <a:rPr lang="zh-TW" altLang="en-US" sz="3000" b="1" dirty="0" smtClean="0">
                <a:solidFill>
                  <a:schemeClr val="bg1"/>
                </a:solidFill>
              </a:rPr>
              <a:t>音</a:t>
            </a:r>
            <a:r>
              <a:rPr lang="en-US" sz="3200" b="1" dirty="0">
                <a:solidFill>
                  <a:schemeClr val="bg1"/>
                </a:solidFill>
              </a:rPr>
              <a:t>18:10 </a:t>
            </a:r>
            <a:r>
              <a:rPr lang="zh-TW" altLang="en-US" sz="3200" b="1" dirty="0">
                <a:solidFill>
                  <a:schemeClr val="bg1"/>
                </a:solidFill>
              </a:rPr>
              <a:t>你們要小心、不可輕看這小子裡的一個．我告訴你們、</a:t>
            </a:r>
            <a:r>
              <a:rPr lang="zh-TW" altLang="en-US" sz="4000" b="1" dirty="0">
                <a:solidFill>
                  <a:srgbClr val="FFFF00"/>
                </a:solidFill>
              </a:rPr>
              <a:t>他們的使者在天上、常見我天父的面。</a:t>
            </a:r>
            <a:r>
              <a:rPr lang="en-US" altLang="zh-TW" sz="3200" b="1" dirty="0">
                <a:solidFill>
                  <a:schemeClr val="bg1"/>
                </a:solidFill>
              </a:rPr>
              <a:t>〔</a:t>
            </a:r>
            <a:r>
              <a:rPr lang="zh-TW" altLang="en-US" sz="3200" b="1" dirty="0">
                <a:solidFill>
                  <a:schemeClr val="bg1"/>
                </a:solidFill>
              </a:rPr>
              <a:t>有古卷在此有</a:t>
            </a:r>
            <a:r>
              <a:rPr lang="en-US" altLang="zh-TW" sz="3200" b="1" dirty="0">
                <a:solidFill>
                  <a:schemeClr val="bg1"/>
                </a:solidFill>
              </a:rPr>
              <a:t>〕</a:t>
            </a:r>
            <a:r>
              <a:rPr lang="en-US" sz="3000" b="1" dirty="0" smtClean="0">
                <a:solidFill>
                  <a:srgbClr val="00FFFF"/>
                </a:solidFill>
              </a:rPr>
              <a:t>18:10</a:t>
            </a:r>
            <a:r>
              <a:rPr lang="en-US" sz="3000" dirty="0" smtClean="0">
                <a:solidFill>
                  <a:srgbClr val="00FFFF"/>
                </a:solidFill>
              </a:rPr>
              <a:t> </a:t>
            </a:r>
            <a:r>
              <a:rPr lang="en-US" sz="3000" dirty="0" err="1">
                <a:solidFill>
                  <a:srgbClr val="00FFFF"/>
                </a:solidFill>
              </a:rPr>
              <a:t>Lín</a:t>
            </a:r>
            <a:r>
              <a:rPr lang="en-US" sz="3000" dirty="0">
                <a:solidFill>
                  <a:srgbClr val="00FFFF"/>
                </a:solidFill>
              </a:rPr>
              <a:t> </a:t>
            </a:r>
            <a:r>
              <a:rPr lang="en-US" sz="3000" dirty="0" err="1">
                <a:solidFill>
                  <a:srgbClr val="00FFFF"/>
                </a:solidFill>
              </a:rPr>
              <a:t>tio̍h</a:t>
            </a:r>
            <a:r>
              <a:rPr lang="en-US" sz="3000" dirty="0">
                <a:solidFill>
                  <a:srgbClr val="00FFFF"/>
                </a:solidFill>
              </a:rPr>
              <a:t> </a:t>
            </a:r>
            <a:r>
              <a:rPr lang="en-US" sz="3000" dirty="0" err="1">
                <a:solidFill>
                  <a:srgbClr val="00FFFF"/>
                </a:solidFill>
              </a:rPr>
              <a:t>kín-sīn</a:t>
            </a:r>
            <a:r>
              <a:rPr lang="en-US" sz="3000" dirty="0">
                <a:solidFill>
                  <a:srgbClr val="00FFFF"/>
                </a:solidFill>
              </a:rPr>
              <a:t>, </a:t>
            </a:r>
            <a:r>
              <a:rPr lang="en-US" sz="3000" dirty="0" err="1">
                <a:solidFill>
                  <a:srgbClr val="00FFFF"/>
                </a:solidFill>
              </a:rPr>
              <a:t>bo̍h-tit</a:t>
            </a:r>
            <a:r>
              <a:rPr lang="en-US" sz="3000" dirty="0">
                <a:solidFill>
                  <a:srgbClr val="00FFFF"/>
                </a:solidFill>
              </a:rPr>
              <a:t> </a:t>
            </a:r>
            <a:r>
              <a:rPr lang="en-US" sz="3000" dirty="0" err="1">
                <a:solidFill>
                  <a:srgbClr val="00FFFF"/>
                </a:solidFill>
              </a:rPr>
              <a:t>khòa</a:t>
            </a:r>
            <a:r>
              <a:rPr lang="en-US" sz="3000" dirty="0">
                <a:solidFill>
                  <a:srgbClr val="00FFFF"/>
                </a:solidFill>
              </a:rPr>
              <a:t>ⁿ-khin chiah ê bî-sòe tiong ê chi̍t-ê; in-ūi góa kā lín kóng, </a:t>
            </a:r>
            <a:r>
              <a:rPr lang="en-US" sz="3000" dirty="0">
                <a:solidFill>
                  <a:srgbClr val="FFFF00"/>
                </a:solidFill>
              </a:rPr>
              <a:t>In ê thiⁿ-sài tī thiⁿ-ni̍h, siông-siông kìⁿ góa tī thiⁿ-ni̍h ê Pē ê bīn</a:t>
            </a:r>
            <a:r>
              <a:rPr lang="en-US" sz="3000" dirty="0">
                <a:solidFill>
                  <a:srgbClr val="00FFFF"/>
                </a:solidFill>
              </a:rPr>
              <a:t>.</a:t>
            </a:r>
            <a:br>
              <a:rPr lang="en-US" sz="3000" dirty="0">
                <a:solidFill>
                  <a:srgbClr val="00FFFF"/>
                </a:solidFill>
              </a:rPr>
            </a:br>
            <a:r>
              <a:rPr lang="en-US" sz="5400" dirty="0" smtClean="0">
                <a:solidFill>
                  <a:schemeClr val="bg1"/>
                </a:solidFill>
              </a:rPr>
              <a:t/>
            </a:r>
            <a:br>
              <a:rPr lang="en-US" sz="54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1888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000" b="1" dirty="0" smtClean="0">
                <a:solidFill>
                  <a:schemeClr val="bg1"/>
                </a:solidFill>
              </a:rPr>
              <a:t>羅馬書</a:t>
            </a:r>
            <a:r>
              <a:rPr lang="en-US" sz="4400" dirty="0" smtClean="0">
                <a:solidFill>
                  <a:schemeClr val="bg1"/>
                </a:solidFill>
              </a:rPr>
              <a:t>15:1 </a:t>
            </a:r>
            <a:r>
              <a:rPr lang="zh-TW" altLang="en-US" sz="4400" dirty="0" smtClean="0">
                <a:solidFill>
                  <a:schemeClr val="bg1"/>
                </a:solidFill>
              </a:rPr>
              <a:t>我們堅固的人、應該擔代不堅固人的軟弱、不求自己的喜悅。</a:t>
            </a:r>
            <a:r>
              <a:rPr lang="en-US" sz="4400" dirty="0" smtClean="0">
                <a:solidFill>
                  <a:schemeClr val="bg1"/>
                </a:solidFill>
              </a:rPr>
              <a:t>15:2 </a:t>
            </a:r>
            <a:r>
              <a:rPr lang="zh-TW" altLang="en-US" sz="4400" dirty="0" smtClean="0">
                <a:solidFill>
                  <a:schemeClr val="bg1"/>
                </a:solidFill>
              </a:rPr>
              <a:t>我們各人務要叫鄰舍喜悅、使他得益處、建立德行</a:t>
            </a:r>
            <a:r>
              <a:rPr lang="zh-TW" altLang="en-US" sz="4400" dirty="0" smtClean="0"/>
              <a:t>。</a:t>
            </a:r>
            <a:endParaRPr lang="en-US" sz="4400" dirty="0" smtClean="0"/>
          </a:p>
          <a:p>
            <a:pPr>
              <a:buNone/>
            </a:pPr>
            <a:r>
              <a:rPr lang="en-US" sz="2800" b="1" dirty="0" smtClean="0">
                <a:solidFill>
                  <a:srgbClr val="00FFFF"/>
                </a:solidFill>
              </a:rPr>
              <a:t>15:1</a:t>
            </a:r>
            <a:r>
              <a:rPr lang="en-US" sz="2800" dirty="0" smtClean="0">
                <a:solidFill>
                  <a:srgbClr val="00FFFF"/>
                </a:solidFill>
              </a:rPr>
              <a:t> </a:t>
            </a:r>
            <a:r>
              <a:rPr lang="en-US" sz="2800" dirty="0" err="1" smtClean="0">
                <a:solidFill>
                  <a:srgbClr val="00FFFF"/>
                </a:solidFill>
              </a:rPr>
              <a:t>Lán</a:t>
            </a:r>
            <a:r>
              <a:rPr lang="en-US" sz="2800" dirty="0" smtClean="0">
                <a:solidFill>
                  <a:srgbClr val="00FFFF"/>
                </a:solidFill>
              </a:rPr>
              <a:t> </a:t>
            </a:r>
            <a:r>
              <a:rPr lang="en-US" sz="2800" dirty="0" err="1" smtClean="0">
                <a:solidFill>
                  <a:srgbClr val="00FFFF"/>
                </a:solidFill>
              </a:rPr>
              <a:t>chiah</a:t>
            </a:r>
            <a:r>
              <a:rPr lang="en-US" sz="2800" dirty="0" smtClean="0">
                <a:solidFill>
                  <a:srgbClr val="00FFFF"/>
                </a:solidFill>
              </a:rPr>
              <a:t> ê </a:t>
            </a:r>
            <a:r>
              <a:rPr lang="en-US" sz="2800" dirty="0" err="1" smtClean="0">
                <a:solidFill>
                  <a:srgbClr val="00FFFF"/>
                </a:solidFill>
              </a:rPr>
              <a:t>ōe</a:t>
            </a:r>
            <a:r>
              <a:rPr lang="en-US" sz="2800" dirty="0" smtClean="0">
                <a:solidFill>
                  <a:srgbClr val="00FFFF"/>
                </a:solidFill>
              </a:rPr>
              <a:t> ê </a:t>
            </a:r>
            <a:r>
              <a:rPr lang="en-US" sz="2800" dirty="0" err="1" smtClean="0">
                <a:solidFill>
                  <a:srgbClr val="00FFFF"/>
                </a:solidFill>
              </a:rPr>
              <a:t>lâng</a:t>
            </a:r>
            <a:r>
              <a:rPr lang="en-US" sz="2800" dirty="0" smtClean="0">
                <a:solidFill>
                  <a:srgbClr val="00FFFF"/>
                </a:solidFill>
              </a:rPr>
              <a:t> </a:t>
            </a:r>
            <a:r>
              <a:rPr lang="en-US" sz="2800" dirty="0" err="1" smtClean="0">
                <a:solidFill>
                  <a:srgbClr val="00FFFF"/>
                </a:solidFill>
              </a:rPr>
              <a:t>eng-kai</a:t>
            </a:r>
            <a:r>
              <a:rPr lang="en-US" sz="2800" dirty="0" smtClean="0">
                <a:solidFill>
                  <a:srgbClr val="00FFFF"/>
                </a:solidFill>
              </a:rPr>
              <a:t> </a:t>
            </a:r>
            <a:r>
              <a:rPr lang="en-US" sz="2800" dirty="0" err="1" smtClean="0">
                <a:solidFill>
                  <a:srgbClr val="00FFFF"/>
                </a:solidFill>
              </a:rPr>
              <a:t>tio̍h</a:t>
            </a:r>
            <a:r>
              <a:rPr lang="en-US" sz="2800" dirty="0" smtClean="0">
                <a:solidFill>
                  <a:srgbClr val="00FFFF"/>
                </a:solidFill>
              </a:rPr>
              <a:t> tam-</a:t>
            </a:r>
            <a:r>
              <a:rPr lang="en-US" sz="2800" dirty="0" err="1" smtClean="0">
                <a:solidFill>
                  <a:srgbClr val="00FFFF"/>
                </a:solidFill>
              </a:rPr>
              <a:t>tài</a:t>
            </a:r>
            <a:r>
              <a:rPr lang="en-US" sz="2800" dirty="0" smtClean="0">
                <a:solidFill>
                  <a:srgbClr val="00FFFF"/>
                </a:solidFill>
              </a:rPr>
              <a:t> </a:t>
            </a:r>
            <a:r>
              <a:rPr lang="en-US" sz="2800" dirty="0" err="1" smtClean="0">
                <a:solidFill>
                  <a:srgbClr val="00FFFF"/>
                </a:solidFill>
              </a:rPr>
              <a:t>bōe</a:t>
            </a:r>
            <a:r>
              <a:rPr lang="en-US" sz="2800" dirty="0" smtClean="0">
                <a:solidFill>
                  <a:srgbClr val="00FFFF"/>
                </a:solidFill>
              </a:rPr>
              <a:t> ê </a:t>
            </a:r>
            <a:r>
              <a:rPr lang="en-US" sz="2800" dirty="0" err="1" smtClean="0">
                <a:solidFill>
                  <a:srgbClr val="00FFFF"/>
                </a:solidFill>
              </a:rPr>
              <a:t>lâng</a:t>
            </a:r>
            <a:r>
              <a:rPr lang="en-US" sz="2800" dirty="0" smtClean="0">
                <a:solidFill>
                  <a:srgbClr val="00FFFF"/>
                </a:solidFill>
              </a:rPr>
              <a:t> ê </a:t>
            </a:r>
            <a:r>
              <a:rPr lang="en-US" sz="2800" dirty="0" err="1" smtClean="0">
                <a:solidFill>
                  <a:srgbClr val="00FFFF"/>
                </a:solidFill>
              </a:rPr>
              <a:t>lóan-jio̍k</a:t>
            </a:r>
            <a:r>
              <a:rPr lang="en-US" sz="2800" dirty="0" smtClean="0">
                <a:solidFill>
                  <a:srgbClr val="00FFFF"/>
                </a:solidFill>
              </a:rPr>
              <a:t>, m̄ </a:t>
            </a:r>
            <a:r>
              <a:rPr lang="en-US" sz="2800" dirty="0" err="1" smtClean="0">
                <a:solidFill>
                  <a:srgbClr val="00FFFF"/>
                </a:solidFill>
              </a:rPr>
              <a:t>thang</a:t>
            </a:r>
            <a:r>
              <a:rPr lang="en-US" sz="2800" dirty="0" smtClean="0">
                <a:solidFill>
                  <a:srgbClr val="00FFFF"/>
                </a:solidFill>
              </a:rPr>
              <a:t> </a:t>
            </a:r>
            <a:r>
              <a:rPr lang="en-US" sz="2800" dirty="0" err="1" smtClean="0">
                <a:solidFill>
                  <a:srgbClr val="00FFFF"/>
                </a:solidFill>
              </a:rPr>
              <a:t>kiû</a:t>
            </a:r>
            <a:r>
              <a:rPr lang="en-US" sz="2800" dirty="0" smtClean="0">
                <a:solidFill>
                  <a:srgbClr val="00FFFF"/>
                </a:solidFill>
              </a:rPr>
              <a:t> </a:t>
            </a:r>
            <a:r>
              <a:rPr lang="en-US" sz="2800" dirty="0" err="1" smtClean="0">
                <a:solidFill>
                  <a:srgbClr val="00FFFF"/>
                </a:solidFill>
              </a:rPr>
              <a:t>ka-kī</a:t>
            </a:r>
            <a:r>
              <a:rPr lang="en-US" sz="2800" dirty="0" smtClean="0">
                <a:solidFill>
                  <a:srgbClr val="00FFFF"/>
                </a:solidFill>
              </a:rPr>
              <a:t> ê </a:t>
            </a:r>
            <a:r>
              <a:rPr lang="en-US" sz="2800" dirty="0" err="1" smtClean="0">
                <a:solidFill>
                  <a:srgbClr val="00FFFF"/>
                </a:solidFill>
              </a:rPr>
              <a:t>hoa</a:t>
            </a:r>
            <a:r>
              <a:rPr lang="en-US" sz="2800" dirty="0" smtClean="0">
                <a:solidFill>
                  <a:srgbClr val="00FFFF"/>
                </a:solidFill>
              </a:rPr>
              <a:t>ⁿ-hí. </a:t>
            </a:r>
            <a:r>
              <a:rPr lang="en-US" sz="2800" b="1" dirty="0" smtClean="0">
                <a:solidFill>
                  <a:srgbClr val="00FFFF"/>
                </a:solidFill>
              </a:rPr>
              <a:t>15:2</a:t>
            </a:r>
            <a:r>
              <a:rPr lang="en-US" sz="2800" dirty="0" smtClean="0">
                <a:solidFill>
                  <a:srgbClr val="00FFFF"/>
                </a:solidFill>
              </a:rPr>
              <a:t> </a:t>
            </a:r>
            <a:r>
              <a:rPr lang="en-US" sz="2800" dirty="0" err="1" smtClean="0">
                <a:solidFill>
                  <a:srgbClr val="00FFFF"/>
                </a:solidFill>
              </a:rPr>
              <a:t>Lán</a:t>
            </a:r>
            <a:r>
              <a:rPr lang="en-US" sz="2800" dirty="0" smtClean="0">
                <a:solidFill>
                  <a:srgbClr val="00FFFF"/>
                </a:solidFill>
              </a:rPr>
              <a:t> </a:t>
            </a:r>
            <a:r>
              <a:rPr lang="en-US" sz="2800" dirty="0" err="1" smtClean="0">
                <a:solidFill>
                  <a:srgbClr val="00FFFF"/>
                </a:solidFill>
              </a:rPr>
              <a:t>ta̍k</a:t>
            </a:r>
            <a:r>
              <a:rPr lang="en-US" sz="2800" dirty="0" smtClean="0">
                <a:solidFill>
                  <a:srgbClr val="00FFFF"/>
                </a:solidFill>
              </a:rPr>
              <a:t> </a:t>
            </a:r>
            <a:r>
              <a:rPr lang="en-US" sz="2800" dirty="0" err="1" smtClean="0">
                <a:solidFill>
                  <a:srgbClr val="00FFFF"/>
                </a:solidFill>
              </a:rPr>
              <a:t>lâng</a:t>
            </a:r>
            <a:r>
              <a:rPr lang="en-US" sz="2800" dirty="0" smtClean="0">
                <a:solidFill>
                  <a:srgbClr val="00FFFF"/>
                </a:solidFill>
              </a:rPr>
              <a:t> </a:t>
            </a:r>
            <a:r>
              <a:rPr lang="en-US" sz="2800" dirty="0" err="1" smtClean="0">
                <a:solidFill>
                  <a:srgbClr val="00FFFF"/>
                </a:solidFill>
              </a:rPr>
              <a:t>tio̍h</a:t>
            </a:r>
            <a:r>
              <a:rPr lang="en-US" sz="2800" dirty="0" smtClean="0">
                <a:solidFill>
                  <a:srgbClr val="00FFFF"/>
                </a:solidFill>
              </a:rPr>
              <a:t> </a:t>
            </a:r>
            <a:r>
              <a:rPr lang="en-US" sz="2800" dirty="0" err="1" smtClean="0">
                <a:solidFill>
                  <a:srgbClr val="00FFFF"/>
                </a:solidFill>
              </a:rPr>
              <a:t>hō</a:t>
            </a:r>
            <a:r>
              <a:rPr lang="en-US" sz="2800" dirty="0" smtClean="0">
                <a:solidFill>
                  <a:srgbClr val="00FFFF"/>
                </a:solidFill>
              </a:rPr>
              <a:t>͘ </a:t>
            </a:r>
            <a:r>
              <a:rPr lang="en-US" sz="2800" dirty="0" err="1" smtClean="0">
                <a:solidFill>
                  <a:srgbClr val="00FFFF"/>
                </a:solidFill>
              </a:rPr>
              <a:t>chhù</a:t>
            </a:r>
            <a:r>
              <a:rPr lang="en-US" sz="2800" dirty="0" smtClean="0">
                <a:solidFill>
                  <a:srgbClr val="00FFFF"/>
                </a:solidFill>
              </a:rPr>
              <a:t>-piⁿ </a:t>
            </a:r>
            <a:r>
              <a:rPr lang="en-US" sz="2800" dirty="0" err="1" smtClean="0">
                <a:solidFill>
                  <a:srgbClr val="00FFFF"/>
                </a:solidFill>
              </a:rPr>
              <a:t>hoa</a:t>
            </a:r>
            <a:r>
              <a:rPr lang="en-US" sz="2800" dirty="0" smtClean="0">
                <a:solidFill>
                  <a:srgbClr val="00FFFF"/>
                </a:solidFill>
              </a:rPr>
              <a:t>ⁿ-hí, hō͘ in tit-tio̍h hó lâi kiàn-li̍p.</a:t>
            </a:r>
            <a:r>
              <a:rPr lang="en-US" sz="4400" dirty="0" smtClean="0">
                <a:solidFill>
                  <a:srgbClr val="00FFFF"/>
                </a:solidFill>
              </a:rPr>
              <a:t/>
            </a:r>
            <a:br>
              <a:rPr lang="en-US" sz="4400" dirty="0" smtClean="0">
                <a:solidFill>
                  <a:srgbClr val="00FFFF"/>
                </a:solidFill>
              </a:rPr>
            </a:br>
            <a:r>
              <a:rPr lang="en-US" sz="4400" b="1" dirty="0" smtClean="0">
                <a:solidFill>
                  <a:srgbClr val="00FFFF"/>
                </a:solidFill>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191000" y="5257800"/>
            <a:ext cx="2819400" cy="1295400"/>
          </a:xfrm>
          <a:prstGeom prst="ellipse">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00"/>
                </a:solidFill>
              </a:rPr>
              <a:t>同享同擔</a:t>
            </a:r>
            <a:r>
              <a:rPr lang="en-US" altLang="ja-JP" sz="2800" dirty="0" smtClean="0">
                <a:solidFill>
                  <a:srgbClr val="FFFF00"/>
                </a:solidFill>
              </a:rPr>
              <a:t>!</a:t>
            </a:r>
            <a:endParaRPr lang="en-US" sz="2800" dirty="0"/>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62000" y="1143000"/>
            <a:ext cx="3048000" cy="1295400"/>
          </a:xfrm>
          <a:prstGeom prst="roundRect">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FFFF00"/>
                </a:solidFill>
              </a:rPr>
              <a:t>人</a:t>
            </a:r>
            <a:r>
              <a:rPr lang="ja-JP" altLang="en-US" sz="4400" b="1" smtClean="0">
                <a:solidFill>
                  <a:srgbClr val="FFFF00"/>
                </a:solidFill>
              </a:rPr>
              <a:t>和</a:t>
            </a:r>
            <a:r>
              <a:rPr lang="zh-TW" altLang="en-US" sz="4400" b="1" dirty="0" smtClean="0">
                <a:solidFill>
                  <a:srgbClr val="FFFF00"/>
                </a:solidFill>
              </a:rPr>
              <a:t>人</a:t>
            </a:r>
            <a:endParaRPr lang="en-US" altLang="zh-TW" sz="4400" b="1" dirty="0" smtClean="0">
              <a:solidFill>
                <a:srgbClr val="FFFF00"/>
              </a:solidFill>
            </a:endParaRPr>
          </a:p>
          <a:p>
            <a:pPr algn="ctr"/>
            <a:r>
              <a:rPr lang="ja-JP" altLang="en-US" sz="4400" smtClean="0">
                <a:solidFill>
                  <a:schemeClr val="bg1"/>
                </a:solidFill>
              </a:rPr>
              <a:t>同享同擔</a:t>
            </a:r>
            <a:endParaRPr lang="en-US" sz="4400" dirty="0">
              <a:solidFill>
                <a:schemeClr val="bg1"/>
              </a:solidFill>
            </a:endParaRPr>
          </a:p>
        </p:txBody>
      </p:sp>
      <p:cxnSp>
        <p:nvCxnSpPr>
          <p:cNvPr id="28" name="Straight Arrow Connector 27"/>
          <p:cNvCxnSpPr/>
          <p:nvPr/>
        </p:nvCxnSpPr>
        <p:spPr>
          <a:xfrm rot="5400000">
            <a:off x="1790700" y="3162300"/>
            <a:ext cx="8382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5800" y="3886200"/>
            <a:ext cx="3276600" cy="2514600"/>
          </a:xfrm>
          <a:prstGeom prst="rect">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FFFF00"/>
                </a:solidFill>
              </a:rPr>
              <a:t>愛鄰舍如同自己</a:t>
            </a:r>
            <a:endParaRPr lang="en-US" altLang="zh-TW" sz="3200" b="1" dirty="0" smtClean="0">
              <a:solidFill>
                <a:srgbClr val="FFFF00"/>
              </a:solidFill>
            </a:endParaRPr>
          </a:p>
          <a:p>
            <a:pPr algn="ctr"/>
            <a:r>
              <a:rPr lang="en-US" sz="2800" dirty="0" smtClean="0"/>
              <a:t>(腓 </a:t>
            </a:r>
            <a:r>
              <a:rPr lang="en-US" sz="2800" b="1" dirty="0" smtClean="0"/>
              <a:t>2:4 </a:t>
            </a:r>
            <a:r>
              <a:rPr lang="zh-TW" altLang="en-US" sz="2800" b="1" dirty="0" smtClean="0"/>
              <a:t>各人不要單顧自己的事、也要顧別人的事。</a:t>
            </a:r>
            <a:r>
              <a:rPr lang="en-US" altLang="zh-TW" sz="2800" b="1" dirty="0" smtClean="0"/>
              <a:t>)</a:t>
            </a:r>
            <a:endParaRPr lang="en-US" sz="2800" b="1" dirty="0">
              <a:solidFill>
                <a:srgbClr val="FFFF00"/>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3619500" y="2552700"/>
            <a:ext cx="1447800" cy="6096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038600" y="3200400"/>
            <a:ext cx="1066800" cy="5334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029200" y="1219200"/>
            <a:ext cx="3200400" cy="914400"/>
          </a:xfrm>
          <a:prstGeom prst="rect">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馬 太 福 音</a:t>
            </a:r>
            <a:r>
              <a:rPr lang="en-US" sz="2800" b="1" dirty="0" smtClean="0">
                <a:solidFill>
                  <a:srgbClr val="FFFF00"/>
                </a:solidFill>
              </a:rPr>
              <a:t> </a:t>
            </a:r>
            <a:r>
              <a:rPr lang="en-US" sz="2800" dirty="0" smtClean="0">
                <a:solidFill>
                  <a:schemeClr val="bg1"/>
                </a:solidFill>
              </a:rPr>
              <a:t>25:40 </a:t>
            </a:r>
            <a:endParaRPr lang="en-US" sz="2800" dirty="0"/>
          </a:p>
        </p:txBody>
      </p:sp>
      <p:sp>
        <p:nvSpPr>
          <p:cNvPr id="1025" name="Rectangle 1"/>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8"/>
          <p:cNvSpPr/>
          <p:nvPr/>
        </p:nvSpPr>
        <p:spPr>
          <a:xfrm>
            <a:off x="5257800" y="2743200"/>
            <a:ext cx="3276600" cy="838200"/>
          </a:xfrm>
          <a:prstGeom prst="rect">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800" b="1" dirty="0" err="1" smtClean="0">
                <a:solidFill>
                  <a:schemeClr val="bg1"/>
                </a:solidFill>
              </a:rPr>
              <a:t>路加福音</a:t>
            </a:r>
            <a:r>
              <a:rPr lang="en-US" sz="2800" b="1" dirty="0" smtClean="0">
                <a:solidFill>
                  <a:schemeClr val="bg1"/>
                </a:solidFill>
              </a:rPr>
              <a:t> 10:25-35</a:t>
            </a:r>
            <a:endParaRPr lang="en-US" sz="2800" dirty="0" smtClean="0">
              <a:solidFill>
                <a:schemeClr val="bg1"/>
              </a:solidFill>
            </a:endParaRPr>
          </a:p>
        </p:txBody>
      </p:sp>
      <p:sp>
        <p:nvSpPr>
          <p:cNvPr id="101377" name="Rectangle 1"/>
          <p:cNvSpPr>
            <a:spLocks noChangeArrowheads="1"/>
          </p:cNvSpPr>
          <p:nvPr/>
        </p:nvSpPr>
        <p:spPr bwMode="auto">
          <a:xfrm>
            <a:off x="0" y="0"/>
            <a:ext cx="2375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80"/>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378" name="Rectangle 2"/>
          <p:cNvSpPr>
            <a:spLocks noChangeArrowheads="1"/>
          </p:cNvSpPr>
          <p:nvPr/>
        </p:nvSpPr>
        <p:spPr bwMode="auto">
          <a:xfrm>
            <a:off x="0" y="0"/>
            <a:ext cx="2375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80"/>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4957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77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buNone/>
            </a:pPr>
            <a:r>
              <a:rPr lang="en-US" sz="5100" b="1" dirty="0" err="1" smtClean="0">
                <a:solidFill>
                  <a:schemeClr val="bg1"/>
                </a:solidFill>
              </a:rPr>
              <a:t>路加福音</a:t>
            </a:r>
            <a:r>
              <a:rPr lang="en-US" sz="5100" b="1" dirty="0" smtClean="0">
                <a:solidFill>
                  <a:schemeClr val="bg1"/>
                </a:solidFill>
              </a:rPr>
              <a:t> </a:t>
            </a:r>
            <a:r>
              <a:rPr lang="en-US" sz="4000" b="1" dirty="0">
                <a:solidFill>
                  <a:schemeClr val="bg1"/>
                </a:solidFill>
              </a:rPr>
              <a:t>10:25 </a:t>
            </a:r>
            <a:r>
              <a:rPr lang="zh-TW" altLang="en-US" sz="4000" b="1" dirty="0">
                <a:solidFill>
                  <a:schemeClr val="bg1"/>
                </a:solidFill>
              </a:rPr>
              <a:t>有一個律法師、起來試探耶穌說、夫子、我該作甚麼纔可以承受永生</a:t>
            </a:r>
            <a:r>
              <a:rPr lang="zh-TW" altLang="en-US" sz="4000" b="1" dirty="0" smtClean="0">
                <a:solidFill>
                  <a:schemeClr val="bg1"/>
                </a:solidFill>
              </a:rPr>
              <a:t>。</a:t>
            </a:r>
            <a:r>
              <a:rPr lang="en-US" sz="4000" b="1" dirty="0" smtClean="0">
                <a:solidFill>
                  <a:schemeClr val="bg1"/>
                </a:solidFill>
              </a:rPr>
              <a:t>10:26 </a:t>
            </a:r>
            <a:r>
              <a:rPr lang="zh-TW" altLang="en-US" sz="4000" b="1" dirty="0">
                <a:solidFill>
                  <a:schemeClr val="bg1"/>
                </a:solidFill>
              </a:rPr>
              <a:t>耶穌對他說、律法上寫的是甚麼．你念的是怎樣呢</a:t>
            </a:r>
            <a:r>
              <a:rPr lang="zh-TW" altLang="en-US" sz="4000" b="1" dirty="0" smtClean="0">
                <a:solidFill>
                  <a:schemeClr val="bg1"/>
                </a:solidFill>
              </a:rPr>
              <a:t>。</a:t>
            </a:r>
            <a:r>
              <a:rPr lang="en-US" sz="4000" b="1" dirty="0" smtClean="0">
                <a:solidFill>
                  <a:schemeClr val="bg1"/>
                </a:solidFill>
              </a:rPr>
              <a:t> </a:t>
            </a:r>
            <a:r>
              <a:rPr lang="en-US" sz="4000" b="1" dirty="0">
                <a:solidFill>
                  <a:schemeClr val="bg1"/>
                </a:solidFill>
              </a:rPr>
              <a:t>10:27 </a:t>
            </a:r>
            <a:r>
              <a:rPr lang="zh-TW" altLang="en-US" sz="4000" b="1" dirty="0">
                <a:solidFill>
                  <a:schemeClr val="bg1"/>
                </a:solidFill>
              </a:rPr>
              <a:t>他回答說、</a:t>
            </a:r>
            <a:r>
              <a:rPr lang="en-US" altLang="zh-TW" sz="4000" b="1" dirty="0">
                <a:solidFill>
                  <a:schemeClr val="bg1"/>
                </a:solidFill>
              </a:rPr>
              <a:t>『</a:t>
            </a:r>
            <a:r>
              <a:rPr lang="zh-TW" altLang="en-US" sz="4000" b="1" dirty="0">
                <a:solidFill>
                  <a:schemeClr val="bg1"/>
                </a:solidFill>
              </a:rPr>
              <a:t>你要</a:t>
            </a:r>
            <a:r>
              <a:rPr lang="zh-TW" altLang="en-US" sz="4000" b="1" dirty="0">
                <a:solidFill>
                  <a:srgbClr val="FFFF00"/>
                </a:solidFill>
              </a:rPr>
              <a:t>盡心、盡性、盡力、盡意</a:t>
            </a:r>
            <a:r>
              <a:rPr lang="zh-TW" altLang="en-US" sz="4000" b="1" dirty="0">
                <a:solidFill>
                  <a:schemeClr val="bg1"/>
                </a:solidFill>
              </a:rPr>
              <a:t>、愛主你的　神．又要愛鄰舍如同自己。</a:t>
            </a:r>
            <a:r>
              <a:rPr lang="en-US" altLang="zh-TW" sz="4000" b="1" dirty="0">
                <a:solidFill>
                  <a:schemeClr val="bg1"/>
                </a:solidFill>
              </a:rPr>
              <a:t>』</a:t>
            </a:r>
            <a:endParaRPr lang="en-US" sz="4000" b="1" dirty="0">
              <a:solidFill>
                <a:schemeClr val="bg1"/>
              </a:solidFill>
            </a:endParaRPr>
          </a:p>
          <a:p>
            <a:pPr marL="0" indent="0">
              <a:buNone/>
            </a:pPr>
            <a:r>
              <a:rPr lang="en-US" sz="4000" b="1" dirty="0" smtClean="0">
                <a:solidFill>
                  <a:schemeClr val="bg1"/>
                </a:solidFill>
              </a:rPr>
              <a:t>10:28 </a:t>
            </a:r>
            <a:r>
              <a:rPr lang="zh-TW" altLang="en-US" sz="4000" b="1" dirty="0">
                <a:solidFill>
                  <a:schemeClr val="bg1"/>
                </a:solidFill>
              </a:rPr>
              <a:t>耶穌說、你回答的是．你這樣行、就必得永生。</a:t>
            </a:r>
            <a:endParaRPr lang="en-US" sz="4000" b="1" dirty="0">
              <a:solidFill>
                <a:schemeClr val="bg1"/>
              </a:solidFill>
            </a:endParaRPr>
          </a:p>
          <a:p>
            <a:pPr marL="0" indent="0">
              <a:buNone/>
            </a:pPr>
            <a:r>
              <a:rPr lang="en-US" sz="3200" b="1" dirty="0" smtClean="0">
                <a:solidFill>
                  <a:srgbClr val="00FFFF"/>
                </a:solidFill>
              </a:rPr>
              <a:t>10:25</a:t>
            </a:r>
            <a:r>
              <a:rPr lang="en-US" sz="3200" dirty="0" smtClean="0">
                <a:solidFill>
                  <a:srgbClr val="00FFFF"/>
                </a:solidFill>
              </a:rPr>
              <a:t> </a:t>
            </a:r>
            <a:r>
              <a:rPr lang="en-US" sz="3200" dirty="0">
                <a:solidFill>
                  <a:srgbClr val="00FFFF"/>
                </a:solidFill>
              </a:rPr>
              <a:t>Ū </a:t>
            </a:r>
            <a:r>
              <a:rPr lang="en-US" sz="3200" dirty="0" err="1">
                <a:solidFill>
                  <a:srgbClr val="00FFFF"/>
                </a:solidFill>
              </a:rPr>
              <a:t>chi̍t</a:t>
            </a:r>
            <a:r>
              <a:rPr lang="en-US" sz="3200" dirty="0">
                <a:solidFill>
                  <a:srgbClr val="00FFFF"/>
                </a:solidFill>
              </a:rPr>
              <a:t> ê </a:t>
            </a:r>
            <a:r>
              <a:rPr lang="en-US" sz="3200" dirty="0" err="1">
                <a:solidFill>
                  <a:srgbClr val="00FFFF"/>
                </a:solidFill>
              </a:rPr>
              <a:t>kà</a:t>
            </a:r>
            <a:r>
              <a:rPr lang="en-US" sz="3200" dirty="0">
                <a:solidFill>
                  <a:srgbClr val="00FFFF"/>
                </a:solidFill>
              </a:rPr>
              <a:t> </a:t>
            </a:r>
            <a:r>
              <a:rPr lang="en-US" sz="3200" dirty="0" err="1">
                <a:solidFill>
                  <a:srgbClr val="00FFFF"/>
                </a:solidFill>
              </a:rPr>
              <a:t>lu̍t-hoat</a:t>
            </a:r>
            <a:r>
              <a:rPr lang="en-US" sz="3200" dirty="0">
                <a:solidFill>
                  <a:srgbClr val="00FFFF"/>
                </a:solidFill>
              </a:rPr>
              <a:t> ê </a:t>
            </a:r>
            <a:r>
              <a:rPr lang="en-US" sz="3200" dirty="0" err="1">
                <a:solidFill>
                  <a:srgbClr val="00FFFF"/>
                </a:solidFill>
              </a:rPr>
              <a:t>sian-si</a:t>
            </a:r>
            <a:r>
              <a:rPr lang="en-US" sz="3200" dirty="0">
                <a:solidFill>
                  <a:srgbClr val="00FFFF"/>
                </a:solidFill>
              </a:rPr>
              <a:t>ⁿ khí-lâi chhì I kóng, Sian-siⁿ ah, góa tio̍h cháiⁿ-iūⁿ chòe chiah ōe tit-tio̍h éng-o̍ah?</a:t>
            </a:r>
            <a:br>
              <a:rPr lang="en-US" sz="3200" dirty="0">
                <a:solidFill>
                  <a:srgbClr val="00FFFF"/>
                </a:solidFill>
              </a:rPr>
            </a:br>
            <a:r>
              <a:rPr lang="en-US" sz="3200" b="1" dirty="0">
                <a:solidFill>
                  <a:srgbClr val="00FFFF"/>
                </a:solidFill>
              </a:rPr>
              <a:t>10:26</a:t>
            </a:r>
            <a:r>
              <a:rPr lang="en-US" sz="3200" dirty="0">
                <a:solidFill>
                  <a:srgbClr val="00FFFF"/>
                </a:solidFill>
              </a:rPr>
              <a:t> </a:t>
            </a:r>
            <a:r>
              <a:rPr lang="en-US" sz="3200" dirty="0" err="1">
                <a:solidFill>
                  <a:srgbClr val="00FFFF"/>
                </a:solidFill>
              </a:rPr>
              <a:t>Iâ</a:t>
            </a:r>
            <a:r>
              <a:rPr lang="en-US" sz="3200" dirty="0">
                <a:solidFill>
                  <a:srgbClr val="00FFFF"/>
                </a:solidFill>
              </a:rPr>
              <a:t>-so͘ </a:t>
            </a:r>
            <a:r>
              <a:rPr lang="en-US" sz="3200" dirty="0" err="1">
                <a:solidFill>
                  <a:srgbClr val="00FFFF"/>
                </a:solidFill>
              </a:rPr>
              <a:t>tùi</a:t>
            </a:r>
            <a:r>
              <a:rPr lang="en-US" sz="3200" dirty="0">
                <a:solidFill>
                  <a:srgbClr val="00FFFF"/>
                </a:solidFill>
              </a:rPr>
              <a:t> </a:t>
            </a:r>
            <a:r>
              <a:rPr lang="en-US" sz="3200" dirty="0" err="1">
                <a:solidFill>
                  <a:srgbClr val="00FFFF"/>
                </a:solidFill>
              </a:rPr>
              <a:t>i</a:t>
            </a:r>
            <a:r>
              <a:rPr lang="en-US" sz="3200" dirty="0">
                <a:solidFill>
                  <a:srgbClr val="00FFFF"/>
                </a:solidFill>
              </a:rPr>
              <a:t> </a:t>
            </a:r>
            <a:r>
              <a:rPr lang="en-US" sz="3200" dirty="0" err="1">
                <a:solidFill>
                  <a:srgbClr val="00FFFF"/>
                </a:solidFill>
              </a:rPr>
              <a:t>kóng</a:t>
            </a:r>
            <a:r>
              <a:rPr lang="en-US" sz="3200" dirty="0">
                <a:solidFill>
                  <a:srgbClr val="00FFFF"/>
                </a:solidFill>
              </a:rPr>
              <a:t>, </a:t>
            </a:r>
            <a:r>
              <a:rPr lang="en-US" sz="3200" dirty="0" err="1">
                <a:solidFill>
                  <a:srgbClr val="00FFFF"/>
                </a:solidFill>
              </a:rPr>
              <a:t>Tī</a:t>
            </a:r>
            <a:r>
              <a:rPr lang="en-US" sz="3200" dirty="0">
                <a:solidFill>
                  <a:srgbClr val="00FFFF"/>
                </a:solidFill>
              </a:rPr>
              <a:t> </a:t>
            </a:r>
            <a:r>
              <a:rPr lang="en-US" sz="3200" dirty="0" err="1">
                <a:solidFill>
                  <a:srgbClr val="00FFFF"/>
                </a:solidFill>
              </a:rPr>
              <a:t>lu̍t-hoat</a:t>
            </a:r>
            <a:r>
              <a:rPr lang="en-US" sz="3200" dirty="0">
                <a:solidFill>
                  <a:srgbClr val="00FFFF"/>
                </a:solidFill>
              </a:rPr>
              <a:t> ū </a:t>
            </a:r>
            <a:r>
              <a:rPr lang="en-US" sz="3200" dirty="0" err="1">
                <a:solidFill>
                  <a:srgbClr val="00FFFF"/>
                </a:solidFill>
              </a:rPr>
              <a:t>kì</a:t>
            </a:r>
            <a:r>
              <a:rPr lang="en-US" sz="3200" dirty="0">
                <a:solidFill>
                  <a:srgbClr val="00FFFF"/>
                </a:solidFill>
              </a:rPr>
              <a:t> </a:t>
            </a:r>
            <a:r>
              <a:rPr lang="en-US" sz="3200" dirty="0" err="1">
                <a:solidFill>
                  <a:srgbClr val="00FFFF"/>
                </a:solidFill>
              </a:rPr>
              <a:t>sím-mi̍h</a:t>
            </a:r>
            <a:r>
              <a:rPr lang="en-US" sz="3200" dirty="0">
                <a:solidFill>
                  <a:srgbClr val="00FFFF"/>
                </a:solidFill>
              </a:rPr>
              <a:t>? </a:t>
            </a:r>
            <a:r>
              <a:rPr lang="en-US" sz="3200" dirty="0" err="1">
                <a:solidFill>
                  <a:srgbClr val="00FFFF"/>
                </a:solidFill>
              </a:rPr>
              <a:t>Lí</a:t>
            </a:r>
            <a:r>
              <a:rPr lang="en-US" sz="3200" dirty="0">
                <a:solidFill>
                  <a:srgbClr val="00FFFF"/>
                </a:solidFill>
              </a:rPr>
              <a:t> </a:t>
            </a:r>
            <a:r>
              <a:rPr lang="en-US" sz="3200" dirty="0" err="1">
                <a:solidFill>
                  <a:srgbClr val="00FFFF"/>
                </a:solidFill>
              </a:rPr>
              <a:t>tha̍k-liáu</a:t>
            </a:r>
            <a:r>
              <a:rPr lang="en-US" sz="3200" dirty="0">
                <a:solidFill>
                  <a:srgbClr val="00FFFF"/>
                </a:solidFill>
              </a:rPr>
              <a:t> </a:t>
            </a:r>
            <a:r>
              <a:rPr lang="en-US" sz="3200" dirty="0" err="1" smtClean="0">
                <a:solidFill>
                  <a:srgbClr val="00FFFF"/>
                </a:solidFill>
              </a:rPr>
              <a:t>chái</a:t>
            </a:r>
            <a:r>
              <a:rPr lang="en-US" sz="3200" dirty="0" smtClean="0">
                <a:solidFill>
                  <a:srgbClr val="00FFFF"/>
                </a:solidFill>
              </a:rPr>
              <a:t>ⁿ-iūⁿ?</a:t>
            </a:r>
            <a:r>
              <a:rPr lang="en-US" sz="3200" b="1" dirty="0" smtClean="0">
                <a:solidFill>
                  <a:srgbClr val="00FFFF"/>
                </a:solidFill>
              </a:rPr>
              <a:t>10:27</a:t>
            </a:r>
            <a:r>
              <a:rPr lang="en-US" sz="3200" dirty="0" smtClean="0">
                <a:solidFill>
                  <a:srgbClr val="00FFFF"/>
                </a:solidFill>
              </a:rPr>
              <a:t> </a:t>
            </a:r>
            <a:r>
              <a:rPr lang="en-US" sz="3200" dirty="0">
                <a:solidFill>
                  <a:srgbClr val="00FFFF"/>
                </a:solidFill>
              </a:rPr>
              <a:t>I ìn kóng, Lí tio̍h chīn-sim, chīn-sèng, chīn-la̍t, chīn-ì thiàⁿ Chú lí ê Siōng-tè; iā tio̍h thiàⁿ chhù-piⁿ chhin-chhiūⁿ ka-kī.</a:t>
            </a:r>
            <a:br>
              <a:rPr lang="en-US" sz="3200" dirty="0">
                <a:solidFill>
                  <a:srgbClr val="00FFFF"/>
                </a:solidFill>
              </a:rPr>
            </a:br>
            <a:r>
              <a:rPr lang="en-US" sz="3200" b="1" dirty="0">
                <a:solidFill>
                  <a:srgbClr val="00FFFF"/>
                </a:solidFill>
              </a:rPr>
              <a:t>10:28</a:t>
            </a:r>
            <a:r>
              <a:rPr lang="en-US" sz="3200" dirty="0">
                <a:solidFill>
                  <a:srgbClr val="00FFFF"/>
                </a:solidFill>
              </a:rPr>
              <a:t> </a:t>
            </a:r>
            <a:r>
              <a:rPr lang="en-US" sz="3200" dirty="0" err="1">
                <a:solidFill>
                  <a:srgbClr val="00FFFF"/>
                </a:solidFill>
              </a:rPr>
              <a:t>Iâ</a:t>
            </a:r>
            <a:r>
              <a:rPr lang="en-US" sz="3200" dirty="0">
                <a:solidFill>
                  <a:srgbClr val="00FFFF"/>
                </a:solidFill>
              </a:rPr>
              <a:t>-so͘ </a:t>
            </a:r>
            <a:r>
              <a:rPr lang="en-US" sz="3200" dirty="0" err="1">
                <a:solidFill>
                  <a:srgbClr val="00FFFF"/>
                </a:solidFill>
              </a:rPr>
              <a:t>kā</a:t>
            </a:r>
            <a:r>
              <a:rPr lang="en-US" sz="3200" dirty="0">
                <a:solidFill>
                  <a:srgbClr val="00FFFF"/>
                </a:solidFill>
              </a:rPr>
              <a:t> </a:t>
            </a:r>
            <a:r>
              <a:rPr lang="en-US" sz="3200" dirty="0" err="1">
                <a:solidFill>
                  <a:srgbClr val="00FFFF"/>
                </a:solidFill>
              </a:rPr>
              <a:t>i</a:t>
            </a:r>
            <a:r>
              <a:rPr lang="en-US" sz="3200" dirty="0">
                <a:solidFill>
                  <a:srgbClr val="00FFFF"/>
                </a:solidFill>
              </a:rPr>
              <a:t> </a:t>
            </a:r>
            <a:r>
              <a:rPr lang="en-US" sz="3200" dirty="0" err="1">
                <a:solidFill>
                  <a:srgbClr val="00FFFF"/>
                </a:solidFill>
              </a:rPr>
              <a:t>kóng</a:t>
            </a:r>
            <a:r>
              <a:rPr lang="en-US" sz="3200" dirty="0">
                <a:solidFill>
                  <a:srgbClr val="00FFFF"/>
                </a:solidFill>
              </a:rPr>
              <a:t>, </a:t>
            </a:r>
            <a:r>
              <a:rPr lang="en-US" sz="3200" dirty="0" err="1">
                <a:solidFill>
                  <a:srgbClr val="00FFFF"/>
                </a:solidFill>
              </a:rPr>
              <a:t>Lí</a:t>
            </a:r>
            <a:r>
              <a:rPr lang="en-US" sz="3200" dirty="0">
                <a:solidFill>
                  <a:srgbClr val="00FFFF"/>
                </a:solidFill>
              </a:rPr>
              <a:t> </a:t>
            </a:r>
            <a:r>
              <a:rPr lang="en-US" sz="3200" dirty="0" err="1">
                <a:solidFill>
                  <a:srgbClr val="00FFFF"/>
                </a:solidFill>
              </a:rPr>
              <a:t>só</a:t>
            </a:r>
            <a:r>
              <a:rPr lang="en-US" sz="3200" dirty="0">
                <a:solidFill>
                  <a:srgbClr val="00FFFF"/>
                </a:solidFill>
              </a:rPr>
              <a:t>͘ </a:t>
            </a:r>
            <a:r>
              <a:rPr lang="en-US" sz="3200" dirty="0" err="1">
                <a:solidFill>
                  <a:srgbClr val="00FFFF"/>
                </a:solidFill>
              </a:rPr>
              <a:t>ìn</a:t>
            </a:r>
            <a:r>
              <a:rPr lang="en-US" sz="3200" dirty="0">
                <a:solidFill>
                  <a:srgbClr val="00FFFF"/>
                </a:solidFill>
              </a:rPr>
              <a:t> ê </a:t>
            </a:r>
            <a:r>
              <a:rPr lang="en-US" sz="3200" dirty="0" err="1">
                <a:solidFill>
                  <a:srgbClr val="00FFFF"/>
                </a:solidFill>
              </a:rPr>
              <a:t>sī</a:t>
            </a:r>
            <a:r>
              <a:rPr lang="en-US" sz="3200" dirty="0">
                <a:solidFill>
                  <a:srgbClr val="00FFFF"/>
                </a:solidFill>
              </a:rPr>
              <a:t> </a:t>
            </a:r>
            <a:r>
              <a:rPr lang="en-US" sz="3200" dirty="0" err="1">
                <a:solidFill>
                  <a:srgbClr val="00FFFF"/>
                </a:solidFill>
              </a:rPr>
              <a:t>tio̍h</a:t>
            </a:r>
            <a:r>
              <a:rPr lang="en-US" sz="3200" dirty="0">
                <a:solidFill>
                  <a:srgbClr val="00FFFF"/>
                </a:solidFill>
              </a:rPr>
              <a:t>; </a:t>
            </a:r>
            <a:r>
              <a:rPr lang="en-US" sz="3200" dirty="0" err="1">
                <a:solidFill>
                  <a:srgbClr val="00FFFF"/>
                </a:solidFill>
              </a:rPr>
              <a:t>kiâ</a:t>
            </a:r>
            <a:r>
              <a:rPr lang="en-US" sz="3200" dirty="0">
                <a:solidFill>
                  <a:srgbClr val="00FFFF"/>
                </a:solidFill>
              </a:rPr>
              <a:t>ⁿ chit-ê, chiū ōe o̍ah.</a:t>
            </a:r>
            <a:endParaRPr lang="en-US" sz="32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1371600" y="5881256"/>
            <a:ext cx="6477000" cy="565264"/>
          </a:xfrm>
          <a:prstGeom prst="round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prstClr val="white"/>
                </a:solidFill>
              </a:rPr>
              <a:t>盡心、盡性、盡力、盡</a:t>
            </a:r>
            <a:r>
              <a:rPr lang="zh-TW" altLang="en-US" sz="3200" b="1" dirty="0" smtClean="0">
                <a:solidFill>
                  <a:prstClr val="white"/>
                </a:solidFill>
              </a:rPr>
              <a:t>意 </a:t>
            </a:r>
            <a:r>
              <a:rPr lang="en-US" altLang="zh-TW" sz="3200" b="1" dirty="0" smtClean="0">
                <a:solidFill>
                  <a:srgbClr val="FFFF00"/>
                </a:solidFill>
              </a:rPr>
              <a:t>(</a:t>
            </a:r>
            <a:r>
              <a:rPr lang="zh-TW" altLang="en-US" sz="3200" b="1" dirty="0">
                <a:solidFill>
                  <a:srgbClr val="FFFF00"/>
                </a:solidFill>
              </a:rPr>
              <a:t>愛</a:t>
            </a:r>
            <a:r>
              <a:rPr lang="zh-TW" altLang="en-US" sz="3200" b="1" dirty="0" smtClean="0">
                <a:solidFill>
                  <a:srgbClr val="FFFF00"/>
                </a:solidFill>
              </a:rPr>
              <a:t>自己</a:t>
            </a:r>
            <a:r>
              <a:rPr lang="en-US" altLang="zh-TW" sz="3200" b="1" dirty="0" smtClean="0">
                <a:solidFill>
                  <a:srgbClr val="FFFF00"/>
                </a:solidFill>
              </a:rPr>
              <a:t>)</a:t>
            </a:r>
            <a:endParaRPr lang="en-US" sz="3200" dirty="0">
              <a:solidFill>
                <a:srgbClr val="FFFF00"/>
              </a:solidFill>
            </a:endParaRPr>
          </a:p>
        </p:txBody>
      </p:sp>
    </p:spTree>
    <p:extLst>
      <p:ext uri="{BB962C8B-B14F-4D97-AF65-F5344CB8AC3E}">
        <p14:creationId xmlns:p14="http://schemas.microsoft.com/office/powerpoint/2010/main" val="2989247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2819400"/>
            <a:ext cx="2133600" cy="19050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台福基督</a:t>
            </a:r>
            <a:endParaRPr lang="en-US" altLang="zh-TW" sz="2800" b="1" dirty="0" smtClean="0">
              <a:solidFill>
                <a:schemeClr val="bg1"/>
              </a:solidFill>
            </a:endParaRPr>
          </a:p>
          <a:p>
            <a:pPr algn="ctr"/>
            <a:r>
              <a:rPr lang="zh-TW" altLang="en-US" sz="2800" b="1" dirty="0" smtClean="0">
                <a:solidFill>
                  <a:schemeClr val="bg1"/>
                </a:solidFill>
              </a:rPr>
              <a:t>教會</a:t>
            </a:r>
            <a:r>
              <a:rPr lang="zh-CN" altLang="en-US" sz="2800" b="1" dirty="0" smtClean="0">
                <a:solidFill>
                  <a:schemeClr val="bg1"/>
                </a:solidFill>
              </a:rPr>
              <a:t>總會</a:t>
            </a:r>
            <a:endParaRPr lang="en-US" altLang="zh-CN" sz="2800" b="1" dirty="0" smtClean="0">
              <a:solidFill>
                <a:schemeClr val="bg1"/>
              </a:solidFill>
            </a:endParaRPr>
          </a:p>
          <a:p>
            <a:pPr algn="ctr"/>
            <a:r>
              <a:rPr lang="en-US" sz="2800" b="1" dirty="0" smtClean="0">
                <a:solidFill>
                  <a:schemeClr val="bg1"/>
                </a:solidFill>
              </a:rPr>
              <a:t>2015</a:t>
            </a:r>
            <a:r>
              <a:rPr lang="zh-TW" altLang="en-US" sz="2800" b="1" dirty="0" smtClean="0">
                <a:solidFill>
                  <a:schemeClr val="bg1"/>
                </a:solidFill>
              </a:rPr>
              <a:t>主題</a:t>
            </a:r>
            <a:endParaRPr lang="en-US" altLang="zh-TW" sz="2800" b="1" dirty="0" smtClean="0">
              <a:solidFill>
                <a:schemeClr val="bg1"/>
              </a:solidFill>
            </a:endParaRPr>
          </a:p>
          <a:p>
            <a:pPr algn="ctr"/>
            <a:r>
              <a:rPr lang="en-US" sz="2800" b="1" dirty="0" smtClean="0">
                <a:solidFill>
                  <a:srgbClr val="FFFF00"/>
                </a:solidFill>
              </a:rPr>
              <a:t>(</a:t>
            </a:r>
            <a:r>
              <a:rPr lang="ja-JP" altLang="en-US" sz="2800" smtClean="0">
                <a:solidFill>
                  <a:srgbClr val="FFFF00"/>
                </a:solidFill>
              </a:rPr>
              <a:t>關懷 </a:t>
            </a:r>
            <a:r>
              <a:rPr lang="en-US" sz="2800" b="1" dirty="0" smtClean="0">
                <a:solidFill>
                  <a:srgbClr val="FFFF00"/>
                </a:solidFill>
              </a:rPr>
              <a:t>Care)</a:t>
            </a:r>
            <a:endParaRPr lang="en-US" sz="2800" dirty="0">
              <a:solidFill>
                <a:srgbClr val="FFFF00"/>
              </a:solidFill>
            </a:endParaRPr>
          </a:p>
        </p:txBody>
      </p:sp>
      <p:cxnSp>
        <p:nvCxnSpPr>
          <p:cNvPr id="8" name="Straight Arrow Connector 7"/>
          <p:cNvCxnSpPr/>
          <p:nvPr/>
        </p:nvCxnSpPr>
        <p:spPr>
          <a:xfrm rot="5400000" flipH="1" flipV="1">
            <a:off x="1295400" y="1752600"/>
            <a:ext cx="914400" cy="76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43000" y="4953000"/>
            <a:ext cx="1143000" cy="838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438400" y="1143000"/>
            <a:ext cx="22098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smtClean="0">
                <a:solidFill>
                  <a:schemeClr val="bg1"/>
                </a:solidFill>
              </a:rPr>
              <a:t>同享同擔</a:t>
            </a:r>
            <a:endParaRPr lang="en-US" sz="3200" dirty="0">
              <a:solidFill>
                <a:schemeClr val="bg1"/>
              </a:solidFill>
            </a:endParaRPr>
          </a:p>
        </p:txBody>
      </p:sp>
      <p:sp>
        <p:nvSpPr>
          <p:cNvPr id="13" name="Rounded Rectangle 12"/>
          <p:cNvSpPr/>
          <p:nvPr/>
        </p:nvSpPr>
        <p:spPr>
          <a:xfrm>
            <a:off x="2514600" y="5181600"/>
            <a:ext cx="22860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rPr>
              <a:t>與主</a:t>
            </a:r>
            <a:r>
              <a:rPr lang="ja-JP" altLang="en-US" sz="3200" dirty="0" smtClean="0">
                <a:solidFill>
                  <a:schemeClr val="bg1"/>
                </a:solidFill>
              </a:rPr>
              <a:t>同行</a:t>
            </a:r>
            <a:endParaRPr lang="en-US" sz="3200" dirty="0">
              <a:solidFill>
                <a:schemeClr val="bg1"/>
              </a:solidFill>
            </a:endParaRPr>
          </a:p>
        </p:txBody>
      </p:sp>
      <p:cxnSp>
        <p:nvCxnSpPr>
          <p:cNvPr id="22" name="Straight Arrow Connector 21"/>
          <p:cNvCxnSpPr/>
          <p:nvPr/>
        </p:nvCxnSpPr>
        <p:spPr>
          <a:xfrm rot="5400000">
            <a:off x="3543300" y="2552700"/>
            <a:ext cx="533400" cy="158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3580606" y="4724400"/>
            <a:ext cx="457994" cy="79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71800" y="3048000"/>
            <a:ext cx="1524000" cy="12954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加</a:t>
            </a:r>
            <a:r>
              <a:rPr lang="en-US" sz="3200" dirty="0" smtClean="0"/>
              <a:t>6:2</a:t>
            </a:r>
          </a:p>
          <a:p>
            <a:pPr algn="ctr"/>
            <a:r>
              <a:rPr lang="en-US" sz="3200" dirty="0" smtClean="0"/>
              <a:t>腓</a:t>
            </a:r>
            <a:r>
              <a:rPr lang="en-US" sz="3200" dirty="0"/>
              <a:t>2:5</a:t>
            </a:r>
          </a:p>
        </p:txBody>
      </p:sp>
      <p:cxnSp>
        <p:nvCxnSpPr>
          <p:cNvPr id="28" name="Straight Arrow Connector 27"/>
          <p:cNvCxnSpPr/>
          <p:nvPr/>
        </p:nvCxnSpPr>
        <p:spPr>
          <a:xfrm rot="5400000" flipH="1" flipV="1">
            <a:off x="4724400" y="3048000"/>
            <a:ext cx="609600" cy="6096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86400" y="1143000"/>
            <a:ext cx="3124200" cy="23622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加 </a:t>
            </a:r>
            <a:r>
              <a:rPr lang="en-US" sz="2000" b="1" dirty="0" smtClean="0">
                <a:solidFill>
                  <a:schemeClr val="bg1"/>
                </a:solidFill>
              </a:rPr>
              <a:t>6 :2 </a:t>
            </a:r>
            <a:r>
              <a:rPr lang="zh-TW" altLang="en-US" sz="2000" b="1" dirty="0">
                <a:solidFill>
                  <a:schemeClr val="bg1"/>
                </a:solidFill>
              </a:rPr>
              <a:t>你們各人的重擔要互相擔當、如此、就完全了基督的律法</a:t>
            </a:r>
            <a:r>
              <a:rPr lang="zh-TW" altLang="en-US" sz="2000" b="1" dirty="0" smtClean="0">
                <a:solidFill>
                  <a:schemeClr val="bg1"/>
                </a:solidFill>
              </a:rPr>
              <a:t>。</a:t>
            </a:r>
            <a:r>
              <a:rPr lang="en-US" sz="2000" b="1" dirty="0">
                <a:solidFill>
                  <a:schemeClr val="bg1"/>
                </a:solidFill>
              </a:rPr>
              <a:t> </a:t>
            </a:r>
            <a:endParaRPr lang="en-US" sz="2000" b="1" dirty="0" smtClean="0">
              <a:solidFill>
                <a:schemeClr val="bg1"/>
              </a:solidFill>
            </a:endParaRPr>
          </a:p>
          <a:p>
            <a:pPr algn="ctr"/>
            <a:r>
              <a:rPr lang="en-US" sz="2000" b="1" dirty="0" smtClean="0">
                <a:solidFill>
                  <a:srgbClr val="00FFFF"/>
                </a:solidFill>
              </a:rPr>
              <a:t>6:2 </a:t>
            </a:r>
            <a:r>
              <a:rPr lang="en-US" sz="2000" b="1" dirty="0">
                <a:solidFill>
                  <a:srgbClr val="00FFFF"/>
                </a:solidFill>
              </a:rPr>
              <a:t>. </a:t>
            </a:r>
            <a:r>
              <a:rPr lang="en-US" sz="2000" b="1" dirty="0" err="1">
                <a:solidFill>
                  <a:srgbClr val="00FFFF"/>
                </a:solidFill>
              </a:rPr>
              <a:t>Lín</a:t>
            </a:r>
            <a:r>
              <a:rPr lang="en-US" sz="2000" b="1" dirty="0">
                <a:solidFill>
                  <a:srgbClr val="00FFFF"/>
                </a:solidFill>
              </a:rPr>
              <a:t> </a:t>
            </a:r>
            <a:r>
              <a:rPr lang="en-US" sz="2000" b="1" dirty="0" err="1">
                <a:solidFill>
                  <a:srgbClr val="00FFFF"/>
                </a:solidFill>
              </a:rPr>
              <a:t>ta̍k</a:t>
            </a:r>
            <a:r>
              <a:rPr lang="en-US" sz="2000" b="1" dirty="0">
                <a:solidFill>
                  <a:srgbClr val="00FFFF"/>
                </a:solidFill>
              </a:rPr>
              <a:t> </a:t>
            </a:r>
            <a:r>
              <a:rPr lang="en-US" sz="2000" b="1" dirty="0" err="1">
                <a:solidFill>
                  <a:srgbClr val="00FFFF"/>
                </a:solidFill>
              </a:rPr>
              <a:t>lâng</a:t>
            </a:r>
            <a:r>
              <a:rPr lang="en-US" sz="2000" b="1" dirty="0">
                <a:solidFill>
                  <a:srgbClr val="00FFFF"/>
                </a:solidFill>
              </a:rPr>
              <a:t> ê </a:t>
            </a:r>
            <a:r>
              <a:rPr lang="en-US" sz="2000" b="1" dirty="0" err="1">
                <a:solidFill>
                  <a:srgbClr val="00FFFF"/>
                </a:solidFill>
              </a:rPr>
              <a:t>tāng</a:t>
            </a:r>
            <a:r>
              <a:rPr lang="en-US" sz="2000" b="1" dirty="0">
                <a:solidFill>
                  <a:srgbClr val="00FFFF"/>
                </a:solidFill>
              </a:rPr>
              <a:t> </a:t>
            </a:r>
            <a:r>
              <a:rPr lang="en-US" sz="2000" b="1" dirty="0" err="1">
                <a:solidFill>
                  <a:srgbClr val="00FFFF"/>
                </a:solidFill>
              </a:rPr>
              <a:t>tàⁿ</a:t>
            </a:r>
            <a:r>
              <a:rPr lang="en-US" sz="2000" b="1" dirty="0">
                <a:solidFill>
                  <a:srgbClr val="00FFFF"/>
                </a:solidFill>
              </a:rPr>
              <a:t> </a:t>
            </a:r>
            <a:r>
              <a:rPr lang="en-US" sz="2000" b="1" dirty="0" err="1">
                <a:solidFill>
                  <a:srgbClr val="00FFFF"/>
                </a:solidFill>
              </a:rPr>
              <a:t>tio̍h</a:t>
            </a:r>
            <a:r>
              <a:rPr lang="en-US" sz="2000" b="1" dirty="0">
                <a:solidFill>
                  <a:srgbClr val="00FFFF"/>
                </a:solidFill>
              </a:rPr>
              <a:t> </a:t>
            </a:r>
            <a:r>
              <a:rPr lang="en-US" sz="2000" b="1" dirty="0" err="1">
                <a:solidFill>
                  <a:srgbClr val="00FFFF"/>
                </a:solidFill>
              </a:rPr>
              <a:t>saⁿ-kāng</a:t>
            </a:r>
            <a:r>
              <a:rPr lang="en-US" sz="2000" b="1" dirty="0">
                <a:solidFill>
                  <a:srgbClr val="00FFFF"/>
                </a:solidFill>
              </a:rPr>
              <a:t> </a:t>
            </a:r>
            <a:r>
              <a:rPr lang="en-US" sz="2000" b="1" dirty="0" err="1">
                <a:solidFill>
                  <a:srgbClr val="00FFFF"/>
                </a:solidFill>
              </a:rPr>
              <a:t>taⁿ</a:t>
            </a:r>
            <a:r>
              <a:rPr lang="en-US" sz="2000" b="1" dirty="0">
                <a:solidFill>
                  <a:srgbClr val="00FFFF"/>
                </a:solidFill>
              </a:rPr>
              <a:t>;</a:t>
            </a:r>
            <a:br>
              <a:rPr lang="en-US" sz="2000" b="1" dirty="0">
                <a:solidFill>
                  <a:srgbClr val="00FFFF"/>
                </a:solidFill>
              </a:rPr>
            </a:br>
            <a:r>
              <a:rPr lang="en-US" sz="2000" b="1" dirty="0" smtClean="0">
                <a:solidFill>
                  <a:srgbClr val="00FFFF"/>
                </a:solidFill>
              </a:rPr>
              <a:t> </a:t>
            </a:r>
            <a:r>
              <a:rPr lang="en-US" sz="2000" b="1" dirty="0" err="1">
                <a:solidFill>
                  <a:srgbClr val="00FFFF"/>
                </a:solidFill>
              </a:rPr>
              <a:t>ēng</a:t>
            </a:r>
            <a:r>
              <a:rPr lang="en-US" sz="2000" b="1" dirty="0">
                <a:solidFill>
                  <a:srgbClr val="00FFFF"/>
                </a:solidFill>
              </a:rPr>
              <a:t> </a:t>
            </a:r>
            <a:r>
              <a:rPr lang="en-US" sz="2000" b="1" dirty="0" err="1">
                <a:solidFill>
                  <a:srgbClr val="00FFFF"/>
                </a:solidFill>
              </a:rPr>
              <a:t>án-ni</a:t>
            </a:r>
            <a:r>
              <a:rPr lang="en-US" sz="2000" b="1" dirty="0">
                <a:solidFill>
                  <a:srgbClr val="00FFFF"/>
                </a:solidFill>
              </a:rPr>
              <a:t> </a:t>
            </a:r>
            <a:r>
              <a:rPr lang="en-US" sz="2000" b="1" dirty="0" err="1">
                <a:solidFill>
                  <a:srgbClr val="00FFFF"/>
                </a:solidFill>
              </a:rPr>
              <a:t>lâi</a:t>
            </a:r>
            <a:r>
              <a:rPr lang="en-US" sz="2000" b="1" dirty="0">
                <a:solidFill>
                  <a:srgbClr val="00FFFF"/>
                </a:solidFill>
              </a:rPr>
              <a:t> </a:t>
            </a:r>
            <a:r>
              <a:rPr lang="en-US" sz="2000" b="1" dirty="0" err="1">
                <a:solidFill>
                  <a:srgbClr val="00FFFF"/>
                </a:solidFill>
              </a:rPr>
              <a:t>chīn</a:t>
            </a:r>
            <a:r>
              <a:rPr lang="en-US" sz="2000" b="1" dirty="0">
                <a:solidFill>
                  <a:srgbClr val="00FFFF"/>
                </a:solidFill>
              </a:rPr>
              <a:t> </a:t>
            </a:r>
            <a:endParaRPr lang="en-US" sz="2000" b="1" dirty="0" smtClean="0">
              <a:solidFill>
                <a:srgbClr val="00FFFF"/>
              </a:solidFill>
            </a:endParaRPr>
          </a:p>
          <a:p>
            <a:pPr algn="ctr"/>
            <a:r>
              <a:rPr lang="en-US" sz="2000" b="1" dirty="0" err="1" smtClean="0">
                <a:solidFill>
                  <a:srgbClr val="00FFFF"/>
                </a:solidFill>
              </a:rPr>
              <a:t>Ki-tok</a:t>
            </a:r>
            <a:r>
              <a:rPr lang="en-US" sz="2000" b="1" dirty="0" smtClean="0">
                <a:solidFill>
                  <a:srgbClr val="00FFFF"/>
                </a:solidFill>
              </a:rPr>
              <a:t> </a:t>
            </a:r>
            <a:r>
              <a:rPr lang="en-US" sz="2000" b="1" dirty="0">
                <a:solidFill>
                  <a:srgbClr val="00FFFF"/>
                </a:solidFill>
              </a:rPr>
              <a:t>ê </a:t>
            </a:r>
            <a:r>
              <a:rPr lang="en-US" sz="2000" b="1" dirty="0" err="1">
                <a:solidFill>
                  <a:srgbClr val="00FFFF"/>
                </a:solidFill>
              </a:rPr>
              <a:t>hoat</a:t>
            </a:r>
            <a:r>
              <a:rPr lang="en-US" sz="2000" b="1" dirty="0">
                <a:solidFill>
                  <a:srgbClr val="00FFFF"/>
                </a:solidFill>
              </a:rPr>
              <a:t>.</a:t>
            </a: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86400" y="3962400"/>
            <a:ext cx="3276600" cy="25908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p>
          <a:p>
            <a:r>
              <a:rPr lang="en-US" sz="2000" dirty="0" smtClean="0"/>
              <a:t>腓 </a:t>
            </a:r>
            <a:r>
              <a:rPr lang="en-US" sz="2000" b="1" dirty="0" smtClean="0"/>
              <a:t>2:4 </a:t>
            </a:r>
            <a:r>
              <a:rPr lang="zh-TW" altLang="en-US" sz="2000" b="1" dirty="0"/>
              <a:t>各人不要單顧自己的事、也要顧別人的事</a:t>
            </a:r>
            <a:r>
              <a:rPr lang="zh-TW" altLang="en-US" sz="2000" b="1" dirty="0" smtClean="0"/>
              <a:t>。</a:t>
            </a:r>
            <a:r>
              <a:rPr lang="en-US" sz="2000" b="1" dirty="0"/>
              <a:t> 2:5 </a:t>
            </a:r>
            <a:r>
              <a:rPr lang="zh-TW" altLang="en-US" sz="2000" b="1" dirty="0"/>
              <a:t>你們當以基督耶穌的心為心</a:t>
            </a:r>
            <a:r>
              <a:rPr lang="zh-TW" altLang="en-US" sz="2000" b="1" dirty="0" smtClean="0"/>
              <a:t>。</a:t>
            </a:r>
            <a:r>
              <a:rPr lang="en-US" sz="2000" b="1" dirty="0"/>
              <a:t> </a:t>
            </a:r>
            <a:r>
              <a:rPr lang="en-US" sz="2000" b="1" dirty="0">
                <a:solidFill>
                  <a:srgbClr val="00FFFF"/>
                </a:solidFill>
              </a:rPr>
              <a:t>2:4 </a:t>
            </a:r>
            <a:r>
              <a:rPr lang="en-US" sz="2000" b="1" dirty="0" err="1">
                <a:solidFill>
                  <a:srgbClr val="00FFFF"/>
                </a:solidFill>
              </a:rPr>
              <a:t>Lín</a:t>
            </a:r>
            <a:r>
              <a:rPr lang="en-US" sz="2000" b="1" dirty="0">
                <a:solidFill>
                  <a:srgbClr val="00FFFF"/>
                </a:solidFill>
              </a:rPr>
              <a:t> </a:t>
            </a:r>
            <a:r>
              <a:rPr lang="en-US" sz="2000" b="1" dirty="0" err="1">
                <a:solidFill>
                  <a:srgbClr val="00FFFF"/>
                </a:solidFill>
              </a:rPr>
              <a:t>ta̍k</a:t>
            </a:r>
            <a:r>
              <a:rPr lang="en-US" sz="2000" b="1" dirty="0">
                <a:solidFill>
                  <a:srgbClr val="00FFFF"/>
                </a:solidFill>
              </a:rPr>
              <a:t> </a:t>
            </a:r>
            <a:r>
              <a:rPr lang="en-US" sz="2000" b="1" dirty="0" err="1">
                <a:solidFill>
                  <a:srgbClr val="00FFFF"/>
                </a:solidFill>
              </a:rPr>
              <a:t>lâng</a:t>
            </a:r>
            <a:r>
              <a:rPr lang="en-US" sz="2000" b="1" dirty="0">
                <a:solidFill>
                  <a:srgbClr val="00FFFF"/>
                </a:solidFill>
              </a:rPr>
              <a:t> </a:t>
            </a:r>
            <a:r>
              <a:rPr lang="en-US" sz="2000" b="1" dirty="0" err="1">
                <a:solidFill>
                  <a:srgbClr val="00FFFF"/>
                </a:solidFill>
              </a:rPr>
              <a:t>bo̍h</a:t>
            </a:r>
            <a:r>
              <a:rPr lang="en-US" sz="2000" b="1" dirty="0">
                <a:solidFill>
                  <a:srgbClr val="00FFFF"/>
                </a:solidFill>
              </a:rPr>
              <a:t>-tit </a:t>
            </a:r>
            <a:r>
              <a:rPr lang="en-US" sz="2000" b="1" dirty="0" err="1">
                <a:solidFill>
                  <a:srgbClr val="00FFFF"/>
                </a:solidFill>
              </a:rPr>
              <a:t>kò</a:t>
            </a:r>
            <a:r>
              <a:rPr lang="en-US" sz="2000" b="1" dirty="0">
                <a:solidFill>
                  <a:srgbClr val="00FFFF"/>
                </a:solidFill>
              </a:rPr>
              <a:t>͘ ka-</a:t>
            </a:r>
            <a:r>
              <a:rPr lang="en-US" sz="2000" b="1" dirty="0" err="1">
                <a:solidFill>
                  <a:srgbClr val="00FFFF"/>
                </a:solidFill>
              </a:rPr>
              <a:t>kī</a:t>
            </a:r>
            <a:r>
              <a:rPr lang="en-US" sz="2000" b="1" dirty="0">
                <a:solidFill>
                  <a:srgbClr val="00FFFF"/>
                </a:solidFill>
              </a:rPr>
              <a:t> ê </a:t>
            </a:r>
            <a:r>
              <a:rPr lang="en-US" sz="2000" b="1" dirty="0" err="1">
                <a:solidFill>
                  <a:srgbClr val="00FFFF"/>
                </a:solidFill>
              </a:rPr>
              <a:t>sū</a:t>
            </a:r>
            <a:r>
              <a:rPr lang="en-US" sz="2000" b="1" dirty="0">
                <a:solidFill>
                  <a:srgbClr val="00FFFF"/>
                </a:solidFill>
              </a:rPr>
              <a:t>, </a:t>
            </a:r>
            <a:r>
              <a:rPr lang="en-US" sz="2000" b="1" dirty="0" err="1">
                <a:solidFill>
                  <a:srgbClr val="00FFFF"/>
                </a:solidFill>
              </a:rPr>
              <a:t>iā</a:t>
            </a:r>
            <a:r>
              <a:rPr lang="en-US" sz="2000" b="1" dirty="0">
                <a:solidFill>
                  <a:srgbClr val="00FFFF"/>
                </a:solidFill>
              </a:rPr>
              <a:t> </a:t>
            </a:r>
            <a:r>
              <a:rPr lang="en-US" sz="2000" b="1" dirty="0" err="1">
                <a:solidFill>
                  <a:srgbClr val="00FFFF"/>
                </a:solidFill>
              </a:rPr>
              <a:t>tio̍h</a:t>
            </a:r>
            <a:r>
              <a:rPr lang="en-US" sz="2000" b="1" dirty="0">
                <a:solidFill>
                  <a:srgbClr val="00FFFF"/>
                </a:solidFill>
              </a:rPr>
              <a:t> </a:t>
            </a:r>
            <a:r>
              <a:rPr lang="en-US" sz="2000" b="1" dirty="0" err="1">
                <a:solidFill>
                  <a:srgbClr val="00FFFF"/>
                </a:solidFill>
              </a:rPr>
              <a:t>kò</a:t>
            </a:r>
            <a:r>
              <a:rPr lang="en-US" sz="2000" b="1" dirty="0">
                <a:solidFill>
                  <a:srgbClr val="00FFFF"/>
                </a:solidFill>
              </a:rPr>
              <a:t>͘ </a:t>
            </a:r>
            <a:r>
              <a:rPr lang="en-US" sz="2000" b="1" dirty="0" err="1">
                <a:solidFill>
                  <a:srgbClr val="00FFFF"/>
                </a:solidFill>
              </a:rPr>
              <a:t>pa̍t</a:t>
            </a:r>
            <a:r>
              <a:rPr lang="en-US" sz="2000" b="1" dirty="0">
                <a:solidFill>
                  <a:srgbClr val="00FFFF"/>
                </a:solidFill>
              </a:rPr>
              <a:t> </a:t>
            </a:r>
            <a:r>
              <a:rPr lang="en-US" sz="2000" b="1" dirty="0" err="1">
                <a:solidFill>
                  <a:srgbClr val="00FFFF"/>
                </a:solidFill>
              </a:rPr>
              <a:t>lâng</a:t>
            </a:r>
            <a:r>
              <a:rPr lang="en-US" sz="2000" b="1" dirty="0">
                <a:solidFill>
                  <a:srgbClr val="00FFFF"/>
                </a:solidFill>
              </a:rPr>
              <a:t> ê </a:t>
            </a:r>
            <a:r>
              <a:rPr lang="en-US" sz="2000" b="1" dirty="0" err="1">
                <a:solidFill>
                  <a:srgbClr val="00FFFF"/>
                </a:solidFill>
              </a:rPr>
              <a:t>sū</a:t>
            </a:r>
            <a:r>
              <a:rPr lang="en-US" sz="2000" b="1" dirty="0">
                <a:solidFill>
                  <a:srgbClr val="00FFFF"/>
                </a:solidFill>
              </a:rPr>
              <a:t>. </a:t>
            </a:r>
            <a:r>
              <a:rPr lang="en-US" sz="2000" b="1" dirty="0" smtClean="0">
                <a:solidFill>
                  <a:srgbClr val="00FFFF"/>
                </a:solidFill>
              </a:rPr>
              <a:t>2:5 </a:t>
            </a:r>
            <a:r>
              <a:rPr lang="en-US" sz="2000" b="1" dirty="0" err="1">
                <a:solidFill>
                  <a:srgbClr val="00FFFF"/>
                </a:solidFill>
              </a:rPr>
              <a:t>Lín</a:t>
            </a:r>
            <a:r>
              <a:rPr lang="en-US" sz="2000" b="1" dirty="0">
                <a:solidFill>
                  <a:srgbClr val="00FFFF"/>
                </a:solidFill>
              </a:rPr>
              <a:t> </a:t>
            </a:r>
            <a:r>
              <a:rPr lang="en-US" sz="2000" b="1" dirty="0" err="1">
                <a:solidFill>
                  <a:srgbClr val="00FFFF"/>
                </a:solidFill>
              </a:rPr>
              <a:t>tio̍h</a:t>
            </a:r>
            <a:r>
              <a:rPr lang="en-US" sz="2000" b="1" dirty="0">
                <a:solidFill>
                  <a:srgbClr val="00FFFF"/>
                </a:solidFill>
              </a:rPr>
              <a:t> ū </a:t>
            </a:r>
            <a:r>
              <a:rPr lang="en-US" sz="2000" b="1" dirty="0" err="1">
                <a:solidFill>
                  <a:srgbClr val="00FFFF"/>
                </a:solidFill>
              </a:rPr>
              <a:t>Ki-tok</a:t>
            </a:r>
            <a:r>
              <a:rPr lang="en-US" sz="2000" b="1" dirty="0">
                <a:solidFill>
                  <a:srgbClr val="00FFFF"/>
                </a:solidFill>
              </a:rPr>
              <a:t> </a:t>
            </a:r>
            <a:r>
              <a:rPr lang="en-US" sz="2000" b="1" dirty="0" err="1">
                <a:solidFill>
                  <a:srgbClr val="00FFFF"/>
                </a:solidFill>
              </a:rPr>
              <a:t>Iâ</a:t>
            </a:r>
            <a:r>
              <a:rPr lang="en-US" sz="2000" b="1" dirty="0">
                <a:solidFill>
                  <a:srgbClr val="00FFFF"/>
                </a:solidFill>
              </a:rPr>
              <a:t>-so͘ ê </a:t>
            </a:r>
            <a:r>
              <a:rPr lang="en-US" sz="2000" b="1" dirty="0" err="1">
                <a:solidFill>
                  <a:srgbClr val="00FFFF"/>
                </a:solidFill>
              </a:rPr>
              <a:t>sim</a:t>
            </a:r>
            <a:r>
              <a:rPr lang="en-US" sz="2000" b="1" dirty="0">
                <a:solidFill>
                  <a:srgbClr val="00FFFF"/>
                </a:solidFill>
              </a:rPr>
              <a:t> </a:t>
            </a:r>
            <a:r>
              <a:rPr lang="en-US" sz="2000" b="1" dirty="0" err="1">
                <a:solidFill>
                  <a:srgbClr val="00FFFF"/>
                </a:solidFill>
              </a:rPr>
              <a:t>chòe</a:t>
            </a:r>
            <a:r>
              <a:rPr lang="en-US" sz="2000" b="1" dirty="0">
                <a:solidFill>
                  <a:srgbClr val="00FFFF"/>
                </a:solidFill>
              </a:rPr>
              <a:t> </a:t>
            </a:r>
            <a:r>
              <a:rPr lang="en-US" sz="2000" b="1" dirty="0" err="1">
                <a:solidFill>
                  <a:srgbClr val="00FFFF"/>
                </a:solidFill>
              </a:rPr>
              <a:t>sim</a:t>
            </a:r>
            <a:r>
              <a:rPr lang="en-US" sz="2000" b="1" dirty="0">
                <a:solidFill>
                  <a:srgbClr val="00FFFF"/>
                </a:solidFill>
              </a:rPr>
              <a:t>;</a:t>
            </a:r>
            <a:r>
              <a:rPr lang="en-US" dirty="0"/>
              <a:t/>
            </a:r>
            <a:br>
              <a:rPr lang="en-US" dirty="0"/>
            </a:br>
            <a:endParaRPr lang="en-US" dirty="0"/>
          </a:p>
        </p:txBody>
      </p:sp>
      <p:cxnSp>
        <p:nvCxnSpPr>
          <p:cNvPr id="35" name="Straight Arrow Connector 34"/>
          <p:cNvCxnSpPr/>
          <p:nvPr/>
        </p:nvCxnSpPr>
        <p:spPr>
          <a:xfrm>
            <a:off x="4724400" y="4114800"/>
            <a:ext cx="685800" cy="533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6" grpId="0" animBg="1"/>
      <p:bldP spid="30" grpId="0" animBg="1"/>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838200"/>
            <a:ext cx="8839200" cy="5791200"/>
          </a:xfrm>
          <a:solidFill>
            <a:schemeClr val="accent1"/>
          </a:solidFill>
          <a:ln w="57150">
            <a:solidFill>
              <a:schemeClr val="bg1"/>
            </a:solidFill>
          </a:ln>
        </p:spPr>
        <p:txBody>
          <a:bodyPr>
            <a:normAutofit fontScale="62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5100" b="1" dirty="0" smtClean="0">
                <a:solidFill>
                  <a:schemeClr val="bg1"/>
                </a:solidFill>
              </a:rPr>
              <a:t>路加福音10:30 </a:t>
            </a:r>
            <a:r>
              <a:rPr lang="zh-TW" altLang="en-US" sz="5100" b="1" dirty="0" smtClean="0">
                <a:solidFill>
                  <a:schemeClr val="bg1"/>
                </a:solidFill>
              </a:rPr>
              <a:t>耶穌回答說、有一個人從耶路撒冷下耶利哥去、落在強盜手中、他們剝去他的衣裳、把他打個半死、就丟下他走了。</a:t>
            </a:r>
            <a:r>
              <a:rPr lang="en-US" sz="5100" b="1" dirty="0" smtClean="0">
                <a:solidFill>
                  <a:schemeClr val="bg1"/>
                </a:solidFill>
              </a:rPr>
              <a:t>10:31 </a:t>
            </a:r>
            <a:r>
              <a:rPr lang="zh-TW" altLang="en-US" sz="5100" b="1" dirty="0" smtClean="0">
                <a:solidFill>
                  <a:srgbClr val="FFFF00"/>
                </a:solidFill>
              </a:rPr>
              <a:t>偶然</a:t>
            </a:r>
            <a:r>
              <a:rPr lang="zh-TW" altLang="en-US" sz="5100" b="1" dirty="0" smtClean="0">
                <a:solidFill>
                  <a:schemeClr val="bg1"/>
                </a:solidFill>
              </a:rPr>
              <a:t>有</a:t>
            </a:r>
            <a:r>
              <a:rPr lang="zh-TW" altLang="en-US" sz="5100" b="1" dirty="0" smtClean="0">
                <a:solidFill>
                  <a:srgbClr val="FFFF00"/>
                </a:solidFill>
              </a:rPr>
              <a:t>一個祭司</a:t>
            </a:r>
            <a:r>
              <a:rPr lang="zh-TW" altLang="en-US" sz="5100" b="1" dirty="0" smtClean="0">
                <a:solidFill>
                  <a:schemeClr val="bg1"/>
                </a:solidFill>
              </a:rPr>
              <a:t>、從這條路下來．看見他就從那邊過去了。</a:t>
            </a:r>
            <a:r>
              <a:rPr lang="en-US" sz="5100" b="1" dirty="0" smtClean="0">
                <a:solidFill>
                  <a:schemeClr val="bg1"/>
                </a:solidFill>
              </a:rPr>
              <a:t>10:32 </a:t>
            </a:r>
            <a:r>
              <a:rPr lang="zh-TW" altLang="en-US" sz="5100" b="1" dirty="0" smtClean="0">
                <a:solidFill>
                  <a:schemeClr val="bg1"/>
                </a:solidFill>
              </a:rPr>
              <a:t>又有</a:t>
            </a:r>
            <a:r>
              <a:rPr lang="zh-TW" altLang="en-US" sz="5100" b="1" dirty="0" smtClean="0">
                <a:solidFill>
                  <a:srgbClr val="FFFF00"/>
                </a:solidFill>
              </a:rPr>
              <a:t>一個利未人</a:t>
            </a:r>
            <a:r>
              <a:rPr lang="zh-TW" altLang="en-US" sz="5100" b="1" dirty="0" smtClean="0">
                <a:solidFill>
                  <a:schemeClr val="bg1"/>
                </a:solidFill>
              </a:rPr>
              <a:t>、來到這地方、看見他、也照樣從那邊過去了。</a:t>
            </a:r>
            <a:endParaRPr lang="en-US" sz="5100" b="1" dirty="0" smtClean="0">
              <a:solidFill>
                <a:schemeClr val="bg1"/>
              </a:solidFill>
            </a:endParaRPr>
          </a:p>
          <a:p>
            <a:pPr>
              <a:buNone/>
            </a:pPr>
            <a:r>
              <a:rPr lang="en-US" sz="4400" b="1" dirty="0" smtClean="0">
                <a:solidFill>
                  <a:srgbClr val="00FFFF"/>
                </a:solidFill>
              </a:rPr>
              <a:t>10:30</a:t>
            </a:r>
            <a:r>
              <a:rPr lang="en-US" sz="4400" dirty="0" smtClean="0">
                <a:solidFill>
                  <a:srgbClr val="00FFFF"/>
                </a:solidFill>
              </a:rPr>
              <a:t> </a:t>
            </a:r>
            <a:r>
              <a:rPr lang="en-US" sz="4400" dirty="0" err="1" smtClean="0">
                <a:solidFill>
                  <a:srgbClr val="00FFFF"/>
                </a:solidFill>
              </a:rPr>
              <a:t>Iâ</a:t>
            </a:r>
            <a:r>
              <a:rPr lang="en-US" sz="4400" dirty="0" smtClean="0">
                <a:solidFill>
                  <a:srgbClr val="00FFFF"/>
                </a:solidFill>
              </a:rPr>
              <a:t>-so͘ </a:t>
            </a:r>
            <a:r>
              <a:rPr lang="en-US" sz="4400" dirty="0" err="1" smtClean="0">
                <a:solidFill>
                  <a:srgbClr val="00FFFF"/>
                </a:solidFill>
              </a:rPr>
              <a:t>ìn</a:t>
            </a:r>
            <a:r>
              <a:rPr lang="en-US" sz="4400" dirty="0" smtClean="0">
                <a:solidFill>
                  <a:srgbClr val="00FFFF"/>
                </a:solidFill>
              </a:rPr>
              <a:t> </a:t>
            </a:r>
            <a:r>
              <a:rPr lang="en-US" sz="4400" dirty="0" err="1" smtClean="0">
                <a:solidFill>
                  <a:srgbClr val="00FFFF"/>
                </a:solidFill>
              </a:rPr>
              <a:t>i</a:t>
            </a:r>
            <a:r>
              <a:rPr lang="en-US" sz="4400" dirty="0" smtClean="0">
                <a:solidFill>
                  <a:srgbClr val="00FFFF"/>
                </a:solidFill>
              </a:rPr>
              <a:t> </a:t>
            </a:r>
            <a:r>
              <a:rPr lang="en-US" sz="4400" dirty="0" err="1" smtClean="0">
                <a:solidFill>
                  <a:srgbClr val="00FFFF"/>
                </a:solidFill>
              </a:rPr>
              <a:t>kóng</a:t>
            </a:r>
            <a:r>
              <a:rPr lang="en-US" sz="4400" dirty="0" smtClean="0">
                <a:solidFill>
                  <a:srgbClr val="00FFFF"/>
                </a:solidFill>
              </a:rPr>
              <a:t>, Ū </a:t>
            </a:r>
            <a:r>
              <a:rPr lang="en-US" sz="4400" dirty="0" err="1" smtClean="0">
                <a:solidFill>
                  <a:srgbClr val="00FFFF"/>
                </a:solidFill>
              </a:rPr>
              <a:t>chi̍t</a:t>
            </a:r>
            <a:r>
              <a:rPr lang="en-US" sz="4400" dirty="0" smtClean="0">
                <a:solidFill>
                  <a:srgbClr val="00FFFF"/>
                </a:solidFill>
              </a:rPr>
              <a:t> </a:t>
            </a:r>
            <a:r>
              <a:rPr lang="en-US" sz="4400" dirty="0" err="1" smtClean="0">
                <a:solidFill>
                  <a:srgbClr val="00FFFF"/>
                </a:solidFill>
              </a:rPr>
              <a:t>lâng</a:t>
            </a:r>
            <a:r>
              <a:rPr lang="en-US" sz="4400" dirty="0" smtClean="0">
                <a:solidFill>
                  <a:srgbClr val="00FFFF"/>
                </a:solidFill>
              </a:rPr>
              <a:t> </a:t>
            </a:r>
            <a:r>
              <a:rPr lang="en-US" sz="4400" dirty="0" err="1" smtClean="0">
                <a:solidFill>
                  <a:srgbClr val="00FFFF"/>
                </a:solidFill>
              </a:rPr>
              <a:t>tùi</a:t>
            </a:r>
            <a:r>
              <a:rPr lang="en-US" sz="4400" dirty="0" smtClean="0">
                <a:solidFill>
                  <a:srgbClr val="00FFFF"/>
                </a:solidFill>
              </a:rPr>
              <a:t> </a:t>
            </a:r>
            <a:r>
              <a:rPr lang="en-US" sz="4400" dirty="0" err="1" smtClean="0">
                <a:solidFill>
                  <a:srgbClr val="00FFFF"/>
                </a:solidFill>
              </a:rPr>
              <a:t>Iâ-lō</a:t>
            </a:r>
            <a:r>
              <a:rPr lang="en-US" sz="4400" dirty="0" smtClean="0">
                <a:solidFill>
                  <a:srgbClr val="00FFFF"/>
                </a:solidFill>
              </a:rPr>
              <a:t>͘-sat-</a:t>
            </a:r>
            <a:r>
              <a:rPr lang="en-US" sz="4400" dirty="0" err="1" smtClean="0">
                <a:solidFill>
                  <a:srgbClr val="00FFFF"/>
                </a:solidFill>
              </a:rPr>
              <a:t>léng</a:t>
            </a:r>
            <a:r>
              <a:rPr lang="en-US" sz="4400" dirty="0" smtClean="0">
                <a:solidFill>
                  <a:srgbClr val="00FFFF"/>
                </a:solidFill>
              </a:rPr>
              <a:t> </a:t>
            </a:r>
            <a:r>
              <a:rPr lang="en-US" sz="4400" dirty="0" err="1" smtClean="0">
                <a:solidFill>
                  <a:srgbClr val="00FFFF"/>
                </a:solidFill>
              </a:rPr>
              <a:t>lo̍h-khì</a:t>
            </a:r>
            <a:r>
              <a:rPr lang="en-US" sz="4400" dirty="0" smtClean="0">
                <a:solidFill>
                  <a:srgbClr val="00FFFF"/>
                </a:solidFill>
              </a:rPr>
              <a:t> </a:t>
            </a:r>
            <a:r>
              <a:rPr lang="en-US" sz="4400" dirty="0" err="1" smtClean="0">
                <a:solidFill>
                  <a:srgbClr val="00FFFF"/>
                </a:solidFill>
              </a:rPr>
              <a:t>Iâ-lī-ko</a:t>
            </a:r>
            <a:r>
              <a:rPr lang="en-US" sz="4400" dirty="0" smtClean="0">
                <a:solidFill>
                  <a:srgbClr val="00FFFF"/>
                </a:solidFill>
              </a:rPr>
              <a:t>, </a:t>
            </a:r>
            <a:r>
              <a:rPr lang="en-US" sz="4400" dirty="0" err="1" smtClean="0">
                <a:solidFill>
                  <a:srgbClr val="00FFFF"/>
                </a:solidFill>
              </a:rPr>
              <a:t>tú-tio̍h</a:t>
            </a:r>
            <a:r>
              <a:rPr lang="en-US" sz="4400" dirty="0" smtClean="0">
                <a:solidFill>
                  <a:srgbClr val="00FFFF"/>
                </a:solidFill>
              </a:rPr>
              <a:t> </a:t>
            </a:r>
            <a:r>
              <a:rPr lang="en-US" sz="4400" dirty="0" err="1" smtClean="0">
                <a:solidFill>
                  <a:srgbClr val="00FFFF"/>
                </a:solidFill>
              </a:rPr>
              <a:t>chha̍t</a:t>
            </a:r>
            <a:r>
              <a:rPr lang="en-US" sz="4400" dirty="0" smtClean="0">
                <a:solidFill>
                  <a:srgbClr val="00FFFF"/>
                </a:solidFill>
              </a:rPr>
              <a:t> </a:t>
            </a:r>
            <a:r>
              <a:rPr lang="en-US" sz="4400" dirty="0" err="1" smtClean="0">
                <a:solidFill>
                  <a:srgbClr val="00FFFF"/>
                </a:solidFill>
              </a:rPr>
              <a:t>pak</a:t>
            </a:r>
            <a:r>
              <a:rPr lang="en-US" sz="4400" dirty="0" smtClean="0">
                <a:solidFill>
                  <a:srgbClr val="00FFFF"/>
                </a:solidFill>
              </a:rPr>
              <a:t> </a:t>
            </a:r>
            <a:r>
              <a:rPr lang="en-US" sz="4400" dirty="0" err="1" smtClean="0">
                <a:solidFill>
                  <a:srgbClr val="00FFFF"/>
                </a:solidFill>
              </a:rPr>
              <a:t>i</a:t>
            </a:r>
            <a:r>
              <a:rPr lang="en-US" sz="4400" dirty="0" smtClean="0">
                <a:solidFill>
                  <a:srgbClr val="00FFFF"/>
                </a:solidFill>
              </a:rPr>
              <a:t> ê </a:t>
            </a:r>
            <a:r>
              <a:rPr lang="en-US" sz="4400" dirty="0" err="1" smtClean="0">
                <a:solidFill>
                  <a:srgbClr val="00FFFF"/>
                </a:solidFill>
              </a:rPr>
              <a:t>i-chiûⁿ</a:t>
            </a:r>
            <a:r>
              <a:rPr lang="en-US" sz="4400" dirty="0" smtClean="0">
                <a:solidFill>
                  <a:srgbClr val="00FFFF"/>
                </a:solidFill>
              </a:rPr>
              <a:t>, </a:t>
            </a:r>
            <a:r>
              <a:rPr lang="en-US" sz="4400" dirty="0" err="1" smtClean="0">
                <a:solidFill>
                  <a:srgbClr val="00FFFF"/>
                </a:solidFill>
              </a:rPr>
              <a:t>phah</a:t>
            </a:r>
            <a:r>
              <a:rPr lang="en-US" sz="4400" dirty="0" smtClean="0">
                <a:solidFill>
                  <a:srgbClr val="00FFFF"/>
                </a:solidFill>
              </a:rPr>
              <a:t> </a:t>
            </a:r>
            <a:r>
              <a:rPr lang="en-US" sz="4400" dirty="0" err="1" smtClean="0">
                <a:solidFill>
                  <a:srgbClr val="00FFFF"/>
                </a:solidFill>
              </a:rPr>
              <a:t>i</a:t>
            </a:r>
            <a:r>
              <a:rPr lang="en-US" sz="4400" dirty="0" smtClean="0">
                <a:solidFill>
                  <a:srgbClr val="00FFFF"/>
                </a:solidFill>
              </a:rPr>
              <a:t> </a:t>
            </a:r>
            <a:r>
              <a:rPr lang="en-US" sz="4400" dirty="0" err="1" smtClean="0">
                <a:solidFill>
                  <a:srgbClr val="00FFFF"/>
                </a:solidFill>
              </a:rPr>
              <a:t>kàu</a:t>
            </a:r>
            <a:r>
              <a:rPr lang="en-US" sz="4400" dirty="0" smtClean="0">
                <a:solidFill>
                  <a:srgbClr val="00FFFF"/>
                </a:solidFill>
              </a:rPr>
              <a:t> </a:t>
            </a:r>
            <a:r>
              <a:rPr lang="en-US" sz="4400" dirty="0" err="1" smtClean="0">
                <a:solidFill>
                  <a:srgbClr val="00FFFF"/>
                </a:solidFill>
              </a:rPr>
              <a:t>pòaⁿ-sí</a:t>
            </a:r>
            <a:r>
              <a:rPr lang="en-US" sz="4400" dirty="0" smtClean="0">
                <a:solidFill>
                  <a:srgbClr val="00FFFF"/>
                </a:solidFill>
              </a:rPr>
              <a:t>, </a:t>
            </a:r>
            <a:r>
              <a:rPr lang="en-US" sz="4400" dirty="0" err="1" smtClean="0">
                <a:solidFill>
                  <a:srgbClr val="00FFFF"/>
                </a:solidFill>
              </a:rPr>
              <a:t>pàng</a:t>
            </a:r>
            <a:r>
              <a:rPr lang="en-US" sz="4400" dirty="0" smtClean="0">
                <a:solidFill>
                  <a:srgbClr val="00FFFF"/>
                </a:solidFill>
              </a:rPr>
              <a:t> </a:t>
            </a:r>
            <a:r>
              <a:rPr lang="en-US" sz="4400" dirty="0" err="1" smtClean="0">
                <a:solidFill>
                  <a:srgbClr val="00FFFF"/>
                </a:solidFill>
              </a:rPr>
              <a:t>hē-teh</a:t>
            </a:r>
            <a:r>
              <a:rPr lang="en-US" sz="4400" dirty="0" smtClean="0">
                <a:solidFill>
                  <a:srgbClr val="00FFFF"/>
                </a:solidFill>
              </a:rPr>
              <a:t>, </a:t>
            </a:r>
            <a:r>
              <a:rPr lang="en-US" sz="4400" dirty="0" err="1" smtClean="0">
                <a:solidFill>
                  <a:srgbClr val="00FFFF"/>
                </a:solidFill>
              </a:rPr>
              <a:t>chòe</a:t>
            </a:r>
            <a:r>
              <a:rPr lang="en-US" sz="4400" dirty="0" smtClean="0">
                <a:solidFill>
                  <a:srgbClr val="00FFFF"/>
                </a:solidFill>
              </a:rPr>
              <a:t> in khì.</a:t>
            </a:r>
            <a:r>
              <a:rPr lang="en-US" sz="4400" b="1" dirty="0" smtClean="0">
                <a:solidFill>
                  <a:srgbClr val="00FFFF"/>
                </a:solidFill>
              </a:rPr>
              <a:t>10:31</a:t>
            </a:r>
            <a:r>
              <a:rPr lang="en-US" sz="4400" dirty="0" smtClean="0">
                <a:solidFill>
                  <a:srgbClr val="00FFFF"/>
                </a:solidFill>
              </a:rPr>
              <a:t> </a:t>
            </a:r>
            <a:r>
              <a:rPr lang="en-US" sz="4400" dirty="0" err="1" smtClean="0">
                <a:solidFill>
                  <a:srgbClr val="00FFFF"/>
                </a:solidFill>
              </a:rPr>
              <a:t>Chhàu-khám</a:t>
            </a:r>
            <a:r>
              <a:rPr lang="en-US" sz="4400" dirty="0" smtClean="0">
                <a:solidFill>
                  <a:srgbClr val="00FFFF"/>
                </a:solidFill>
              </a:rPr>
              <a:t> ū </a:t>
            </a:r>
            <a:r>
              <a:rPr lang="en-US" sz="4400" b="1" dirty="0" err="1" smtClean="0">
                <a:solidFill>
                  <a:srgbClr val="00FFFF"/>
                </a:solidFill>
              </a:rPr>
              <a:t>chi̍t</a:t>
            </a:r>
            <a:r>
              <a:rPr lang="en-US" sz="4400" b="1" dirty="0" smtClean="0">
                <a:solidFill>
                  <a:srgbClr val="00FFFF"/>
                </a:solidFill>
              </a:rPr>
              <a:t> ê </a:t>
            </a:r>
            <a:r>
              <a:rPr lang="en-US" sz="4400" b="1" dirty="0" err="1" smtClean="0">
                <a:solidFill>
                  <a:srgbClr val="00FFFF"/>
                </a:solidFill>
              </a:rPr>
              <a:t>chè-si</a:t>
            </a:r>
            <a:r>
              <a:rPr lang="en-US" sz="4400" b="1" dirty="0" smtClean="0">
                <a:solidFill>
                  <a:srgbClr val="00FFFF"/>
                </a:solidFill>
              </a:rPr>
              <a:t> </a:t>
            </a:r>
            <a:r>
              <a:rPr lang="en-US" sz="4400" dirty="0" err="1" smtClean="0">
                <a:solidFill>
                  <a:srgbClr val="00FFFF"/>
                </a:solidFill>
              </a:rPr>
              <a:t>tùi</a:t>
            </a:r>
            <a:r>
              <a:rPr lang="en-US" sz="4400" dirty="0" smtClean="0">
                <a:solidFill>
                  <a:srgbClr val="00FFFF"/>
                </a:solidFill>
              </a:rPr>
              <a:t> hit </a:t>
            </a:r>
            <a:r>
              <a:rPr lang="en-US" sz="4400" dirty="0" err="1" smtClean="0">
                <a:solidFill>
                  <a:srgbClr val="00FFFF"/>
                </a:solidFill>
              </a:rPr>
              <a:t>tiâu</a:t>
            </a:r>
            <a:r>
              <a:rPr lang="en-US" sz="4400" dirty="0" smtClean="0">
                <a:solidFill>
                  <a:srgbClr val="00FFFF"/>
                </a:solidFill>
              </a:rPr>
              <a:t> </a:t>
            </a:r>
            <a:r>
              <a:rPr lang="en-US" sz="4400" dirty="0" err="1" smtClean="0">
                <a:solidFill>
                  <a:srgbClr val="00FFFF"/>
                </a:solidFill>
              </a:rPr>
              <a:t>lō</a:t>
            </a:r>
            <a:r>
              <a:rPr lang="en-US" sz="4400" dirty="0" smtClean="0">
                <a:solidFill>
                  <a:srgbClr val="00FFFF"/>
                </a:solidFill>
              </a:rPr>
              <a:t>͘ </a:t>
            </a:r>
            <a:r>
              <a:rPr lang="en-US" sz="4400" dirty="0" err="1" smtClean="0">
                <a:solidFill>
                  <a:srgbClr val="00FFFF"/>
                </a:solidFill>
              </a:rPr>
              <a:t>lo̍h-khì</a:t>
            </a:r>
            <a:r>
              <a:rPr lang="en-US" sz="4400" dirty="0" smtClean="0">
                <a:solidFill>
                  <a:srgbClr val="00FFFF"/>
                </a:solidFill>
              </a:rPr>
              <a:t>, </a:t>
            </a:r>
            <a:r>
              <a:rPr lang="en-US" sz="4400" dirty="0" err="1" smtClean="0">
                <a:solidFill>
                  <a:srgbClr val="00FFFF"/>
                </a:solidFill>
              </a:rPr>
              <a:t>khòaⁿ-kìⁿ</a:t>
            </a:r>
            <a:r>
              <a:rPr lang="en-US" sz="4400" dirty="0" smtClean="0">
                <a:solidFill>
                  <a:srgbClr val="00FFFF"/>
                </a:solidFill>
              </a:rPr>
              <a:t> </a:t>
            </a:r>
            <a:r>
              <a:rPr lang="en-US" sz="4400" dirty="0" err="1" smtClean="0">
                <a:solidFill>
                  <a:srgbClr val="00FFFF"/>
                </a:solidFill>
              </a:rPr>
              <a:t>i</a:t>
            </a:r>
            <a:r>
              <a:rPr lang="en-US" sz="4400" dirty="0" smtClean="0">
                <a:solidFill>
                  <a:srgbClr val="00FFFF"/>
                </a:solidFill>
              </a:rPr>
              <a:t>, </a:t>
            </a:r>
            <a:r>
              <a:rPr lang="en-US" sz="4400" dirty="0" err="1" smtClean="0">
                <a:solidFill>
                  <a:srgbClr val="00FFFF"/>
                </a:solidFill>
              </a:rPr>
              <a:t>chiū</a:t>
            </a:r>
            <a:r>
              <a:rPr lang="en-US" sz="4400" dirty="0" smtClean="0">
                <a:solidFill>
                  <a:srgbClr val="00FFFF"/>
                </a:solidFill>
              </a:rPr>
              <a:t> </a:t>
            </a:r>
            <a:r>
              <a:rPr lang="en-US" sz="4400" dirty="0" err="1" smtClean="0">
                <a:solidFill>
                  <a:srgbClr val="00FFFF"/>
                </a:solidFill>
              </a:rPr>
              <a:t>siám</a:t>
            </a:r>
            <a:r>
              <a:rPr lang="en-US" sz="4400" dirty="0" smtClean="0">
                <a:solidFill>
                  <a:srgbClr val="00FFFF"/>
                </a:solidFill>
              </a:rPr>
              <a:t> </a:t>
            </a:r>
            <a:r>
              <a:rPr lang="en-US" sz="4400" dirty="0" err="1" smtClean="0">
                <a:solidFill>
                  <a:srgbClr val="00FFFF"/>
                </a:solidFill>
              </a:rPr>
              <a:t>tùi</a:t>
            </a:r>
            <a:r>
              <a:rPr lang="en-US" sz="4400" dirty="0" smtClean="0">
                <a:solidFill>
                  <a:srgbClr val="00FFFF"/>
                </a:solidFill>
              </a:rPr>
              <a:t> hit </a:t>
            </a:r>
            <a:r>
              <a:rPr lang="en-US" sz="4400" dirty="0" err="1" smtClean="0">
                <a:solidFill>
                  <a:srgbClr val="00FFFF"/>
                </a:solidFill>
              </a:rPr>
              <a:t>pêng</a:t>
            </a:r>
            <a:r>
              <a:rPr lang="en-US" sz="4400" dirty="0" smtClean="0">
                <a:solidFill>
                  <a:srgbClr val="00FFFF"/>
                </a:solidFill>
              </a:rPr>
              <a:t> kè-khì.</a:t>
            </a:r>
            <a:r>
              <a:rPr lang="en-US" sz="4400" b="1" dirty="0" smtClean="0">
                <a:solidFill>
                  <a:srgbClr val="00FFFF"/>
                </a:solidFill>
              </a:rPr>
              <a:t>10:32</a:t>
            </a:r>
            <a:r>
              <a:rPr lang="en-US" sz="4400" dirty="0" smtClean="0">
                <a:solidFill>
                  <a:srgbClr val="00FFFF"/>
                </a:solidFill>
              </a:rPr>
              <a:t> </a:t>
            </a:r>
            <a:r>
              <a:rPr lang="en-US" sz="4400" dirty="0" err="1" smtClean="0">
                <a:solidFill>
                  <a:srgbClr val="00FFFF"/>
                </a:solidFill>
              </a:rPr>
              <a:t>Koh</a:t>
            </a:r>
            <a:r>
              <a:rPr lang="en-US" sz="4400" dirty="0" smtClean="0">
                <a:solidFill>
                  <a:srgbClr val="00FFFF"/>
                </a:solidFill>
              </a:rPr>
              <a:t> ū </a:t>
            </a:r>
            <a:r>
              <a:rPr lang="en-US" sz="4400" dirty="0" err="1" smtClean="0">
                <a:solidFill>
                  <a:srgbClr val="00FFFF"/>
                </a:solidFill>
              </a:rPr>
              <a:t>chi̍t</a:t>
            </a:r>
            <a:r>
              <a:rPr lang="en-US" sz="4400" dirty="0" smtClean="0">
                <a:solidFill>
                  <a:srgbClr val="00FFFF"/>
                </a:solidFill>
              </a:rPr>
              <a:t> ê </a:t>
            </a:r>
            <a:r>
              <a:rPr lang="en-US" sz="4400" dirty="0" err="1" smtClean="0">
                <a:solidFill>
                  <a:srgbClr val="00FFFF"/>
                </a:solidFill>
              </a:rPr>
              <a:t>Lī-bī</a:t>
            </a:r>
            <a:r>
              <a:rPr lang="en-US" sz="4400" dirty="0" smtClean="0">
                <a:solidFill>
                  <a:srgbClr val="00FFFF"/>
                </a:solidFill>
              </a:rPr>
              <a:t> </a:t>
            </a:r>
            <a:r>
              <a:rPr lang="en-US" sz="4400" dirty="0" err="1" smtClean="0">
                <a:solidFill>
                  <a:srgbClr val="00FFFF"/>
                </a:solidFill>
              </a:rPr>
              <a:t>lâng</a:t>
            </a:r>
            <a:r>
              <a:rPr lang="en-US" sz="4400" dirty="0" smtClean="0">
                <a:solidFill>
                  <a:srgbClr val="00FFFF"/>
                </a:solidFill>
              </a:rPr>
              <a:t> </a:t>
            </a:r>
            <a:r>
              <a:rPr lang="en-US" sz="4400" dirty="0" err="1" smtClean="0">
                <a:solidFill>
                  <a:srgbClr val="00FFFF"/>
                </a:solidFill>
              </a:rPr>
              <a:t>kàu</a:t>
            </a:r>
            <a:r>
              <a:rPr lang="en-US" sz="4400" dirty="0" smtClean="0">
                <a:solidFill>
                  <a:srgbClr val="00FFFF"/>
                </a:solidFill>
              </a:rPr>
              <a:t> hit </a:t>
            </a:r>
            <a:r>
              <a:rPr lang="en-US" sz="4400" dirty="0" err="1" smtClean="0">
                <a:solidFill>
                  <a:srgbClr val="00FFFF"/>
                </a:solidFill>
              </a:rPr>
              <a:t>só</a:t>
            </a:r>
            <a:r>
              <a:rPr lang="en-US" sz="4400" dirty="0" smtClean="0">
                <a:solidFill>
                  <a:srgbClr val="00FFFF"/>
                </a:solidFill>
              </a:rPr>
              <a:t>͘-</a:t>
            </a:r>
            <a:r>
              <a:rPr lang="en-US" sz="4400" dirty="0" err="1" smtClean="0">
                <a:solidFill>
                  <a:srgbClr val="00FFFF"/>
                </a:solidFill>
              </a:rPr>
              <a:t>chāi</a:t>
            </a:r>
            <a:r>
              <a:rPr lang="en-US" sz="4400" dirty="0" smtClean="0">
                <a:solidFill>
                  <a:srgbClr val="00FFFF"/>
                </a:solidFill>
              </a:rPr>
              <a:t>, </a:t>
            </a:r>
            <a:r>
              <a:rPr lang="en-US" sz="4400" dirty="0" err="1" smtClean="0">
                <a:solidFill>
                  <a:srgbClr val="00FFFF"/>
                </a:solidFill>
              </a:rPr>
              <a:t>khòaⁿ-liáu</a:t>
            </a:r>
            <a:r>
              <a:rPr lang="en-US" sz="4400" dirty="0" smtClean="0">
                <a:solidFill>
                  <a:srgbClr val="00FFFF"/>
                </a:solidFill>
              </a:rPr>
              <a:t> </a:t>
            </a:r>
            <a:r>
              <a:rPr lang="en-US" sz="4400" dirty="0" err="1" smtClean="0">
                <a:solidFill>
                  <a:srgbClr val="00FFFF"/>
                </a:solidFill>
              </a:rPr>
              <a:t>iû-gôan</a:t>
            </a:r>
            <a:r>
              <a:rPr lang="en-US" sz="4400" dirty="0" smtClean="0">
                <a:solidFill>
                  <a:srgbClr val="00FFFF"/>
                </a:solidFill>
              </a:rPr>
              <a:t> </a:t>
            </a:r>
            <a:r>
              <a:rPr lang="en-US" sz="4400" dirty="0" err="1" smtClean="0">
                <a:solidFill>
                  <a:srgbClr val="00FFFF"/>
                </a:solidFill>
              </a:rPr>
              <a:t>tùi</a:t>
            </a:r>
            <a:r>
              <a:rPr lang="en-US" sz="4400" dirty="0" smtClean="0">
                <a:solidFill>
                  <a:srgbClr val="00FFFF"/>
                </a:solidFill>
              </a:rPr>
              <a:t> hit </a:t>
            </a:r>
            <a:r>
              <a:rPr lang="en-US" sz="4400" dirty="0" err="1" smtClean="0">
                <a:solidFill>
                  <a:srgbClr val="00FFFF"/>
                </a:solidFill>
              </a:rPr>
              <a:t>pêng</a:t>
            </a:r>
            <a:r>
              <a:rPr lang="en-US" sz="4400" dirty="0" smtClean="0">
                <a:solidFill>
                  <a:srgbClr val="00FFFF"/>
                </a:solidFill>
              </a:rPr>
              <a:t> </a:t>
            </a:r>
            <a:r>
              <a:rPr lang="en-US" sz="4400" dirty="0" err="1" smtClean="0">
                <a:solidFill>
                  <a:srgbClr val="00FFFF"/>
                </a:solidFill>
              </a:rPr>
              <a:t>kè</a:t>
            </a:r>
            <a:r>
              <a:rPr lang="en-US" sz="4400" dirty="0" smtClean="0">
                <a:solidFill>
                  <a:srgbClr val="00FFFF"/>
                </a:solidFill>
              </a:rPr>
              <a:t>-</a:t>
            </a:r>
            <a:r>
              <a:rPr lang="en-US" sz="4400" dirty="0" err="1" smtClean="0">
                <a:solidFill>
                  <a:srgbClr val="00FFFF"/>
                </a:solidFill>
              </a:rPr>
              <a:t>khì</a:t>
            </a:r>
            <a:r>
              <a:rPr lang="en-US" sz="4400" dirty="0" smtClean="0">
                <a:solidFill>
                  <a:srgbClr val="00FFFF"/>
                </a:solidFill>
              </a:rPr>
              <a:t>.</a:t>
            </a:r>
            <a:endParaRPr lang="en-US" sz="44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400334" y="5486400"/>
            <a:ext cx="3104866" cy="960117"/>
          </a:xfrm>
          <a:prstGeom prst="round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FF00"/>
                </a:solidFill>
              </a:rPr>
              <a:t>偶</a:t>
            </a:r>
            <a:r>
              <a:rPr lang="zh-TW" altLang="en-US" sz="3200" b="1" dirty="0" smtClean="0">
                <a:solidFill>
                  <a:srgbClr val="FFFF00"/>
                </a:solidFill>
              </a:rPr>
              <a:t>然 </a:t>
            </a:r>
            <a:r>
              <a:rPr lang="en-US" altLang="zh-TW" sz="2000" b="1" dirty="0" smtClean="0">
                <a:solidFill>
                  <a:srgbClr val="FFFF00"/>
                </a:solidFill>
              </a:rPr>
              <a:t>(</a:t>
            </a:r>
            <a:r>
              <a:rPr lang="en-US" sz="2000" dirty="0" err="1" smtClean="0">
                <a:solidFill>
                  <a:srgbClr val="FFFF00"/>
                </a:solidFill>
              </a:rPr>
              <a:t>Chhàu-khám</a:t>
            </a:r>
            <a:r>
              <a:rPr lang="en-US" sz="3200" dirty="0" smtClean="0">
                <a:solidFill>
                  <a:srgbClr val="FFFF00"/>
                </a:solidFill>
              </a:rPr>
              <a:t>)!</a:t>
            </a:r>
            <a:endParaRPr lang="en-US" sz="3200" dirty="0">
              <a:solidFill>
                <a:srgbClr val="FFFF00"/>
              </a:solidFill>
            </a:endParaRPr>
          </a:p>
        </p:txBody>
      </p:sp>
      <p:cxnSp>
        <p:nvCxnSpPr>
          <p:cNvPr id="6" name="Straight Arrow Connector 5"/>
          <p:cNvCxnSpPr/>
          <p:nvPr/>
        </p:nvCxnSpPr>
        <p:spPr>
          <a:xfrm>
            <a:off x="3675512" y="5975557"/>
            <a:ext cx="649975" cy="341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69015" y="5635163"/>
            <a:ext cx="1516608" cy="765637"/>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FF00"/>
                </a:solidFill>
              </a:rPr>
              <a:t>機會</a:t>
            </a:r>
            <a:r>
              <a:rPr lang="en-US" altLang="zh-TW" sz="3200" b="1" dirty="0">
                <a:solidFill>
                  <a:srgbClr val="FFFF00"/>
                </a:solidFill>
              </a:rPr>
              <a:t>!</a:t>
            </a:r>
            <a:endParaRPr lang="en-US" sz="3200" dirty="0">
              <a:solidFill>
                <a:srgbClr val="FFFF00"/>
              </a:solidFill>
            </a:endParaRPr>
          </a:p>
        </p:txBody>
      </p:sp>
      <p:cxnSp>
        <p:nvCxnSpPr>
          <p:cNvPr id="12" name="Straight Arrow Connector 11"/>
          <p:cNvCxnSpPr/>
          <p:nvPr/>
        </p:nvCxnSpPr>
        <p:spPr>
          <a:xfrm>
            <a:off x="6103391" y="6063698"/>
            <a:ext cx="50248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Heart 3"/>
          <p:cNvSpPr/>
          <p:nvPr/>
        </p:nvSpPr>
        <p:spPr>
          <a:xfrm>
            <a:off x="6923678" y="5334000"/>
            <a:ext cx="1077322" cy="1066800"/>
          </a:xfrm>
          <a:prstGeom prst="hear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prstClr val="white"/>
              </a:solidFill>
            </a:endParaRPr>
          </a:p>
          <a:p>
            <a:pPr algn="ctr"/>
            <a:r>
              <a:rPr lang="zh-TW" altLang="en-US" sz="2800" b="1" dirty="0" smtClean="0">
                <a:solidFill>
                  <a:prstClr val="white"/>
                </a:solidFill>
              </a:rPr>
              <a:t>愛</a:t>
            </a:r>
            <a:r>
              <a:rPr lang="en-US" altLang="zh-TW" sz="2800" b="1" dirty="0" smtClean="0">
                <a:solidFill>
                  <a:prstClr val="white"/>
                </a:solidFill>
              </a:rPr>
              <a:t>?</a:t>
            </a:r>
            <a:endParaRPr lang="en-US" sz="2800" b="1" dirty="0">
              <a:solidFill>
                <a:prstClr val="white"/>
              </a:solidFill>
            </a:endParaRPr>
          </a:p>
          <a:p>
            <a:pPr algn="ctr"/>
            <a:endParaRPr lang="en-US" dirty="0">
              <a:solidFill>
                <a:prstClr val="white"/>
              </a:solidFill>
            </a:endParaRPr>
          </a:p>
        </p:txBody>
      </p:sp>
    </p:spTree>
    <p:extLst>
      <p:ext uri="{BB962C8B-B14F-4D97-AF65-F5344CB8AC3E}">
        <p14:creationId xmlns:p14="http://schemas.microsoft.com/office/powerpoint/2010/main" val="12018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87479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Smiley Face 14"/>
          <p:cNvSpPr/>
          <p:nvPr/>
        </p:nvSpPr>
        <p:spPr>
          <a:xfrm>
            <a:off x="685800" y="2514600"/>
            <a:ext cx="2286000" cy="1905000"/>
          </a:xfrm>
          <a:prstGeom prst="smileyFac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smtClean="0">
              <a:solidFill>
                <a:prstClr val="white"/>
              </a:solidFill>
            </a:endParaRPr>
          </a:p>
          <a:p>
            <a:pPr algn="ctr"/>
            <a:r>
              <a:rPr lang="zh-TW" altLang="en-US" sz="2800" b="1" dirty="0" smtClean="0">
                <a:solidFill>
                  <a:srgbClr val="FFFF00"/>
                </a:solidFill>
              </a:rPr>
              <a:t>人</a:t>
            </a:r>
            <a:r>
              <a:rPr lang="en-US" altLang="zh-TW" sz="2800" dirty="0" smtClean="0">
                <a:solidFill>
                  <a:prstClr val="white"/>
                </a:solidFill>
              </a:rPr>
              <a:t>:</a:t>
            </a:r>
            <a:r>
              <a:rPr lang="ja-JP" altLang="en-US" sz="2800" b="1" smtClean="0">
                <a:solidFill>
                  <a:prstClr val="white"/>
                </a:solidFill>
              </a:rPr>
              <a:t>強</a:t>
            </a:r>
            <a:r>
              <a:rPr lang="zh-TW" altLang="en-US" sz="2800" b="1" dirty="0" smtClean="0">
                <a:solidFill>
                  <a:prstClr val="white"/>
                </a:solidFill>
                <a:latin typeface="Courier New" pitchFamily="49" charset="0"/>
                <a:ea typeface="MingLiU" pitchFamily="49" charset="-120"/>
              </a:rPr>
              <a:t>者</a:t>
            </a:r>
            <a:r>
              <a:rPr lang="en-US" altLang="zh-TW" sz="2800" b="1" dirty="0" smtClean="0">
                <a:solidFill>
                  <a:prstClr val="white"/>
                </a:solidFill>
                <a:latin typeface="Courier New" pitchFamily="49" charset="0"/>
                <a:ea typeface="MingLiU" pitchFamily="49" charset="-120"/>
              </a:rPr>
              <a:t>?</a:t>
            </a:r>
            <a:endParaRPr lang="en-US" sz="2800" b="1" dirty="0">
              <a:solidFill>
                <a:prstClr val="white"/>
              </a:solidFill>
            </a:endParaRPr>
          </a:p>
        </p:txBody>
      </p:sp>
      <p:sp>
        <p:nvSpPr>
          <p:cNvPr id="17" name="Smiley Face 16"/>
          <p:cNvSpPr/>
          <p:nvPr/>
        </p:nvSpPr>
        <p:spPr>
          <a:xfrm>
            <a:off x="6248400" y="2819400"/>
            <a:ext cx="1524000" cy="1447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prstClr val="white"/>
              </a:solidFill>
            </a:endParaRPr>
          </a:p>
          <a:p>
            <a:pPr algn="ctr"/>
            <a:r>
              <a:rPr lang="zh-TW" altLang="en-US" sz="2000" b="1" dirty="0" smtClean="0">
                <a:solidFill>
                  <a:srgbClr val="FFFF00"/>
                </a:solidFill>
              </a:rPr>
              <a:t>人</a:t>
            </a:r>
            <a:r>
              <a:rPr lang="en-US" altLang="zh-TW" sz="2000" b="1" dirty="0" smtClean="0">
                <a:solidFill>
                  <a:srgbClr val="FFFF00"/>
                </a:solidFill>
              </a:rPr>
              <a:t>:</a:t>
            </a:r>
            <a:r>
              <a:rPr lang="en-US" altLang="zh-TW" sz="2000" b="1" dirty="0" smtClean="0">
                <a:solidFill>
                  <a:prstClr val="white"/>
                </a:solidFill>
              </a:rPr>
              <a:t> </a:t>
            </a:r>
            <a:r>
              <a:rPr lang="ja-JP" altLang="en-US" sz="2000" b="1" smtClean="0">
                <a:solidFill>
                  <a:prstClr val="white"/>
                </a:solidFill>
              </a:rPr>
              <a:t>弱</a:t>
            </a:r>
            <a:r>
              <a:rPr lang="zh-TW" altLang="en-US" sz="2000" b="1" dirty="0" smtClean="0">
                <a:solidFill>
                  <a:prstClr val="white"/>
                </a:solidFill>
                <a:latin typeface="Courier New" pitchFamily="49" charset="0"/>
                <a:ea typeface="MingLiU" pitchFamily="49" charset="-120"/>
              </a:rPr>
              <a:t>者</a:t>
            </a:r>
            <a:endParaRPr lang="en-US" sz="2000" b="1" dirty="0">
              <a:solidFill>
                <a:prstClr val="white"/>
              </a:solidFill>
            </a:endParaRPr>
          </a:p>
        </p:txBody>
      </p:sp>
      <p:cxnSp>
        <p:nvCxnSpPr>
          <p:cNvPr id="20" name="Straight Arrow Connector 19"/>
          <p:cNvCxnSpPr/>
          <p:nvPr/>
        </p:nvCxnSpPr>
        <p:spPr>
          <a:xfrm>
            <a:off x="3429000" y="3505200"/>
            <a:ext cx="24384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14800" y="2743200"/>
            <a:ext cx="1005403" cy="584775"/>
          </a:xfrm>
          <a:prstGeom prst="rect">
            <a:avLst/>
          </a:prstGeom>
          <a:noFill/>
        </p:spPr>
        <p:txBody>
          <a:bodyPr wrap="none" rtlCol="0">
            <a:spAutoFit/>
          </a:bodyPr>
          <a:lstStyle/>
          <a:p>
            <a:r>
              <a:rPr lang="ja-JP" altLang="en-US" sz="3200" b="1" dirty="0" smtClean="0">
                <a:solidFill>
                  <a:prstClr val="white"/>
                </a:solidFill>
              </a:rPr>
              <a:t>關懷</a:t>
            </a:r>
            <a:endParaRPr lang="en-US" sz="3200" b="1" dirty="0">
              <a:solidFill>
                <a:prstClr val="white"/>
              </a:solidFill>
            </a:endParaRPr>
          </a:p>
        </p:txBody>
      </p:sp>
      <p:sp>
        <p:nvSpPr>
          <p:cNvPr id="23" name="Heart 22"/>
          <p:cNvSpPr/>
          <p:nvPr/>
        </p:nvSpPr>
        <p:spPr>
          <a:xfrm>
            <a:off x="3429000" y="3657600"/>
            <a:ext cx="914400" cy="9144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rPr>
              <a:t>愛</a:t>
            </a:r>
            <a:endParaRPr lang="en-US" sz="2800" b="1" dirty="0">
              <a:solidFill>
                <a:prstClr val="white"/>
              </a:solidFill>
            </a:endParaRPr>
          </a:p>
        </p:txBody>
      </p:sp>
      <p:sp>
        <p:nvSpPr>
          <p:cNvPr id="25" name="TextBox 24"/>
          <p:cNvSpPr txBox="1"/>
          <p:nvPr/>
        </p:nvSpPr>
        <p:spPr>
          <a:xfrm>
            <a:off x="4419600" y="3886200"/>
            <a:ext cx="1571264" cy="461665"/>
          </a:xfrm>
          <a:prstGeom prst="rect">
            <a:avLst/>
          </a:prstGeom>
          <a:noFill/>
        </p:spPr>
        <p:txBody>
          <a:bodyPr wrap="none" rtlCol="0">
            <a:spAutoFit/>
          </a:bodyPr>
          <a:lstStyle/>
          <a:p>
            <a:r>
              <a:rPr lang="ja-JP" altLang="en-US" sz="2400" b="1" dirty="0" smtClean="0">
                <a:solidFill>
                  <a:prstClr val="white"/>
                </a:solidFill>
              </a:rPr>
              <a:t>幫助</a:t>
            </a:r>
            <a:r>
              <a:rPr lang="en-US" altLang="ja-JP" sz="2400" b="1" dirty="0" smtClean="0">
                <a:solidFill>
                  <a:prstClr val="white"/>
                </a:solidFill>
              </a:rPr>
              <a:t>,</a:t>
            </a:r>
            <a:r>
              <a:rPr lang="ja-JP" altLang="en-US" sz="2400" b="1" dirty="0" smtClean="0">
                <a:solidFill>
                  <a:prstClr val="white"/>
                </a:solidFill>
              </a:rPr>
              <a:t> 招待</a:t>
            </a:r>
            <a:endParaRPr lang="en-US" sz="2400" b="1" dirty="0">
              <a:solidFill>
                <a:prstClr val="white"/>
              </a:solidFill>
            </a:endParaRPr>
          </a:p>
        </p:txBody>
      </p:sp>
      <p:sp>
        <p:nvSpPr>
          <p:cNvPr id="2" name="Explosion 1 1"/>
          <p:cNvSpPr/>
          <p:nvPr/>
        </p:nvSpPr>
        <p:spPr>
          <a:xfrm>
            <a:off x="495300" y="4591417"/>
            <a:ext cx="2667000" cy="1914129"/>
          </a:xfrm>
          <a:prstGeom prst="irregularSeal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rPr>
              <a:t>抓住機</a:t>
            </a:r>
            <a:r>
              <a:rPr lang="zh-TW" altLang="en-US" sz="2400" b="1" dirty="0" smtClean="0">
                <a:solidFill>
                  <a:srgbClr val="FFFF00"/>
                </a:solidFill>
              </a:rPr>
              <a:t>會</a:t>
            </a:r>
            <a:r>
              <a:rPr lang="en-US" altLang="zh-TW" sz="2400" b="1" dirty="0" smtClean="0">
                <a:solidFill>
                  <a:srgbClr val="FFFF00"/>
                </a:solidFill>
              </a:rPr>
              <a:t>!</a:t>
            </a:r>
            <a:endParaRPr lang="en-US" sz="2400" dirty="0">
              <a:solidFill>
                <a:prstClr val="white"/>
              </a:solidFill>
            </a:endParaRPr>
          </a:p>
        </p:txBody>
      </p:sp>
      <p:cxnSp>
        <p:nvCxnSpPr>
          <p:cNvPr id="6" name="Straight Arrow Connector 5"/>
          <p:cNvCxnSpPr/>
          <p:nvPr/>
        </p:nvCxnSpPr>
        <p:spPr>
          <a:xfrm>
            <a:off x="3429000" y="5562600"/>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Heart 7"/>
          <p:cNvSpPr/>
          <p:nvPr/>
        </p:nvSpPr>
        <p:spPr>
          <a:xfrm>
            <a:off x="4391167" y="5196385"/>
            <a:ext cx="1066800" cy="1075929"/>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solidFill>
                  <a:srgbClr val="FFFF00"/>
                </a:solidFill>
              </a:rPr>
              <a:t>真心</a:t>
            </a:r>
            <a:endParaRPr lang="en-US" b="1" dirty="0">
              <a:solidFill>
                <a:srgbClr val="FFFF00"/>
              </a:solidFill>
            </a:endParaRPr>
          </a:p>
        </p:txBody>
      </p:sp>
      <p:cxnSp>
        <p:nvCxnSpPr>
          <p:cNvPr id="10" name="Straight Arrow Connector 9"/>
          <p:cNvCxnSpPr/>
          <p:nvPr/>
        </p:nvCxnSpPr>
        <p:spPr>
          <a:xfrm>
            <a:off x="5791200" y="5715000"/>
            <a:ext cx="533400" cy="193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77000" y="5105400"/>
            <a:ext cx="1676400" cy="110641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srgbClr val="FFFF00"/>
              </a:solidFill>
            </a:endParaRPr>
          </a:p>
          <a:p>
            <a:pPr algn="ctr"/>
            <a:r>
              <a:rPr lang="zh-TW" altLang="en-US" sz="2400" b="1" dirty="0" smtClean="0">
                <a:solidFill>
                  <a:srgbClr val="FFFF00"/>
                </a:solidFill>
              </a:rPr>
              <a:t>盡心</a:t>
            </a:r>
            <a:r>
              <a:rPr lang="en-US" altLang="zh-TW" sz="2400" b="1" dirty="0" smtClean="0">
                <a:solidFill>
                  <a:srgbClr val="FFFF00"/>
                </a:solidFill>
              </a:rPr>
              <a:t>,</a:t>
            </a:r>
            <a:r>
              <a:rPr lang="zh-TW" altLang="en-US" sz="2400" b="1" dirty="0" smtClean="0">
                <a:solidFill>
                  <a:srgbClr val="FFFF00"/>
                </a:solidFill>
              </a:rPr>
              <a:t>盡</a:t>
            </a:r>
            <a:r>
              <a:rPr lang="zh-TW" altLang="en-US" sz="2400" b="1" dirty="0">
                <a:solidFill>
                  <a:srgbClr val="FFFF00"/>
                </a:solidFill>
              </a:rPr>
              <a:t>性</a:t>
            </a:r>
            <a:endParaRPr lang="en-US" altLang="zh-TW" sz="2400" b="1" dirty="0">
              <a:solidFill>
                <a:srgbClr val="FFFF00"/>
              </a:solidFill>
            </a:endParaRPr>
          </a:p>
          <a:p>
            <a:pPr algn="ctr"/>
            <a:r>
              <a:rPr lang="zh-TW" altLang="en-US" sz="2400" b="1" dirty="0">
                <a:solidFill>
                  <a:srgbClr val="FFFF00"/>
                </a:solidFill>
              </a:rPr>
              <a:t>盡</a:t>
            </a:r>
            <a:r>
              <a:rPr lang="zh-TW" altLang="en-US" sz="2400" b="1" dirty="0" smtClean="0">
                <a:solidFill>
                  <a:srgbClr val="FFFF00"/>
                </a:solidFill>
              </a:rPr>
              <a:t>力</a:t>
            </a:r>
            <a:r>
              <a:rPr lang="en-US" altLang="zh-TW" sz="2400" b="1" dirty="0" smtClean="0">
                <a:solidFill>
                  <a:srgbClr val="FFFF00"/>
                </a:solidFill>
              </a:rPr>
              <a:t>,</a:t>
            </a:r>
            <a:r>
              <a:rPr lang="zh-TW" altLang="en-US" sz="2400" b="1" dirty="0" smtClean="0">
                <a:solidFill>
                  <a:srgbClr val="FFFF00"/>
                </a:solidFill>
              </a:rPr>
              <a:t>盡</a:t>
            </a:r>
            <a:r>
              <a:rPr lang="zh-TW" altLang="en-US" sz="2400" b="1" dirty="0">
                <a:solidFill>
                  <a:srgbClr val="FFFF00"/>
                </a:solidFill>
              </a:rPr>
              <a:t>意</a:t>
            </a:r>
            <a:endParaRPr lang="en-US" sz="2400" dirty="0">
              <a:solidFill>
                <a:srgbClr val="FFFF00"/>
              </a:solidFill>
            </a:endParaRPr>
          </a:p>
          <a:p>
            <a:pPr algn="ctr"/>
            <a:endParaRPr lang="en-US" sz="2400" dirty="0">
              <a:solidFill>
                <a:prstClr val="white"/>
              </a:solidFill>
            </a:endParaRPr>
          </a:p>
        </p:txBody>
      </p:sp>
      <p:sp>
        <p:nvSpPr>
          <p:cNvPr id="4" name="Rectangle 3"/>
          <p:cNvSpPr/>
          <p:nvPr/>
        </p:nvSpPr>
        <p:spPr>
          <a:xfrm>
            <a:off x="1143000" y="1237495"/>
            <a:ext cx="7239000" cy="1048505"/>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rPr>
              <a:t>我怎樣成為 作一個</a:t>
            </a:r>
            <a:r>
              <a:rPr lang="en-US" sz="2800" b="1" dirty="0">
                <a:solidFill>
                  <a:srgbClr val="FFFF00"/>
                </a:solidFill>
              </a:rPr>
              <a:t>美</a:t>
            </a:r>
            <a:r>
              <a:rPr lang="zh-TW" altLang="en-US" sz="2800" b="1" dirty="0">
                <a:solidFill>
                  <a:srgbClr val="FFFF00"/>
                </a:solidFill>
              </a:rPr>
              <a:t>好的基督 徒 </a:t>
            </a:r>
            <a:r>
              <a:rPr lang="en-US" altLang="zh-TW" sz="2800" b="1" dirty="0">
                <a:solidFill>
                  <a:srgbClr val="FFFF00"/>
                </a:solidFill>
              </a:rPr>
              <a:t>?</a:t>
            </a:r>
            <a:r>
              <a:rPr lang="zh-TW" altLang="en-US" sz="2800" b="1" dirty="0">
                <a:solidFill>
                  <a:srgbClr val="FFFF00"/>
                </a:solidFill>
              </a:rPr>
              <a:t> </a:t>
            </a:r>
            <a:r>
              <a:rPr lang="en-US" altLang="zh-TW" sz="2800" b="1" dirty="0">
                <a:solidFill>
                  <a:srgbClr val="FFFF00"/>
                </a:solidFill>
              </a:rPr>
              <a:t> </a:t>
            </a:r>
          </a:p>
          <a:p>
            <a:pPr algn="ctr"/>
            <a:r>
              <a:rPr lang="en-US" sz="2400" b="1" dirty="0">
                <a:solidFill>
                  <a:srgbClr val="FFFF00"/>
                </a:solidFill>
              </a:rPr>
              <a:t>How can we become an extra-ordinary Christian?</a:t>
            </a:r>
          </a:p>
        </p:txBody>
      </p:sp>
    </p:spTree>
    <p:extLst>
      <p:ext uri="{BB962C8B-B14F-4D97-AF65-F5344CB8AC3E}">
        <p14:creationId xmlns:p14="http://schemas.microsoft.com/office/powerpoint/2010/main" val="3988201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buNone/>
            </a:pPr>
            <a:r>
              <a:rPr lang="en-US" sz="3000" b="1" dirty="0" smtClean="0">
                <a:solidFill>
                  <a:schemeClr val="bg1"/>
                </a:solidFill>
              </a:rPr>
              <a:t>馬 太 福 音</a:t>
            </a:r>
            <a:r>
              <a:rPr lang="en-US" sz="3000" b="1" dirty="0">
                <a:solidFill>
                  <a:schemeClr val="bg1"/>
                </a:solidFill>
              </a:rPr>
              <a:t>25:37 </a:t>
            </a:r>
            <a:r>
              <a:rPr lang="zh-TW" altLang="en-US" sz="3000" b="1" dirty="0">
                <a:solidFill>
                  <a:schemeClr val="bg1"/>
                </a:solidFill>
              </a:rPr>
              <a:t>義人就回答說、主阿、我們</a:t>
            </a:r>
            <a:r>
              <a:rPr lang="zh-TW" altLang="en-US" sz="3000" b="1" dirty="0">
                <a:solidFill>
                  <a:srgbClr val="FFFF00"/>
                </a:solidFill>
              </a:rPr>
              <a:t>甚麼時候</a:t>
            </a:r>
            <a:r>
              <a:rPr lang="zh-TW" altLang="en-US" sz="3000" b="1" dirty="0">
                <a:solidFill>
                  <a:schemeClr val="bg1"/>
                </a:solidFill>
              </a:rPr>
              <a:t>見你餓了給你喫、渴了給你喝</a:t>
            </a:r>
            <a:r>
              <a:rPr lang="zh-TW" altLang="en-US" sz="3000" b="1" dirty="0" smtClean="0">
                <a:solidFill>
                  <a:schemeClr val="bg1"/>
                </a:solidFill>
              </a:rPr>
              <a:t>．</a:t>
            </a:r>
            <a:r>
              <a:rPr lang="en-US" altLang="zh-TW" sz="3000" b="1" dirty="0">
                <a:solidFill>
                  <a:schemeClr val="bg1"/>
                </a:solidFill>
              </a:rPr>
              <a:t> </a:t>
            </a:r>
            <a:r>
              <a:rPr lang="en-US" sz="3000" b="1" dirty="0" smtClean="0">
                <a:solidFill>
                  <a:schemeClr val="bg1"/>
                </a:solidFill>
              </a:rPr>
              <a:t>25:38 </a:t>
            </a:r>
            <a:r>
              <a:rPr lang="zh-TW" altLang="en-US" sz="3000" b="1" dirty="0">
                <a:solidFill>
                  <a:srgbClr val="FFFF00"/>
                </a:solidFill>
              </a:rPr>
              <a:t>甚麼時候</a:t>
            </a:r>
            <a:r>
              <a:rPr lang="zh-TW" altLang="en-US" sz="3000" b="1" dirty="0">
                <a:solidFill>
                  <a:schemeClr val="bg1"/>
                </a:solidFill>
              </a:rPr>
              <a:t>見你作客旅留你住、或是赤身露體給你穿</a:t>
            </a:r>
            <a:r>
              <a:rPr lang="zh-TW" altLang="en-US" sz="3000" b="1" dirty="0" smtClean="0">
                <a:solidFill>
                  <a:schemeClr val="bg1"/>
                </a:solidFill>
              </a:rPr>
              <a:t>．</a:t>
            </a:r>
            <a:r>
              <a:rPr lang="en-US" sz="3000" b="1" dirty="0" smtClean="0">
                <a:solidFill>
                  <a:schemeClr val="bg1"/>
                </a:solidFill>
              </a:rPr>
              <a:t>25:39 </a:t>
            </a:r>
            <a:r>
              <a:rPr lang="zh-TW" altLang="en-US" sz="3000" b="1" dirty="0">
                <a:solidFill>
                  <a:schemeClr val="bg1"/>
                </a:solidFill>
              </a:rPr>
              <a:t>又</a:t>
            </a:r>
            <a:r>
              <a:rPr lang="zh-TW" altLang="en-US" sz="3000" b="1" dirty="0">
                <a:solidFill>
                  <a:srgbClr val="FFFF00"/>
                </a:solidFill>
              </a:rPr>
              <a:t>甚麼時候</a:t>
            </a:r>
            <a:r>
              <a:rPr lang="zh-TW" altLang="en-US" sz="3000" b="1" dirty="0">
                <a:solidFill>
                  <a:schemeClr val="bg1"/>
                </a:solidFill>
              </a:rPr>
              <a:t>見你病了、或是在監裡、來看你呢</a:t>
            </a:r>
            <a:r>
              <a:rPr lang="zh-TW" altLang="en-US" sz="3000" b="1" dirty="0" smtClean="0">
                <a:solidFill>
                  <a:schemeClr val="bg1"/>
                </a:solidFill>
              </a:rPr>
              <a:t>。</a:t>
            </a:r>
            <a:r>
              <a:rPr lang="en-US" altLang="zh-TW" sz="3000" b="1" dirty="0">
                <a:solidFill>
                  <a:schemeClr val="bg1"/>
                </a:solidFill>
              </a:rPr>
              <a:t> </a:t>
            </a:r>
            <a:r>
              <a:rPr lang="en-US" sz="3000" b="1" dirty="0" smtClean="0">
                <a:solidFill>
                  <a:schemeClr val="bg1"/>
                </a:solidFill>
              </a:rPr>
              <a:t> </a:t>
            </a:r>
            <a:endParaRPr lang="en-US" altLang="zh-TW" sz="3000" b="1" dirty="0" smtClean="0">
              <a:solidFill>
                <a:schemeClr val="bg1"/>
              </a:solidFill>
            </a:endParaRPr>
          </a:p>
          <a:p>
            <a:pPr>
              <a:buNone/>
            </a:pPr>
            <a:r>
              <a:rPr lang="en-US" sz="2800" b="1" dirty="0" smtClean="0">
                <a:solidFill>
                  <a:srgbClr val="00FFFF"/>
                </a:solidFill>
              </a:rPr>
              <a:t> 25:37</a:t>
            </a:r>
            <a:r>
              <a:rPr lang="en-US" sz="2800" dirty="0" smtClean="0">
                <a:solidFill>
                  <a:srgbClr val="00FFFF"/>
                </a:solidFill>
              </a:rPr>
              <a:t> </a:t>
            </a:r>
            <a:r>
              <a:rPr lang="en-US" sz="2800" dirty="0">
                <a:solidFill>
                  <a:srgbClr val="00FFFF"/>
                </a:solidFill>
              </a:rPr>
              <a:t>Hit </a:t>
            </a:r>
            <a:r>
              <a:rPr lang="en-US" sz="2800" dirty="0" err="1">
                <a:solidFill>
                  <a:srgbClr val="00FFFF"/>
                </a:solidFill>
              </a:rPr>
              <a:t>sî</a:t>
            </a:r>
            <a:r>
              <a:rPr lang="en-US" sz="2800" dirty="0">
                <a:solidFill>
                  <a:srgbClr val="00FFFF"/>
                </a:solidFill>
              </a:rPr>
              <a:t> </a:t>
            </a:r>
            <a:r>
              <a:rPr lang="en-US" sz="2800" dirty="0" err="1">
                <a:solidFill>
                  <a:srgbClr val="00FFFF"/>
                </a:solidFill>
              </a:rPr>
              <a:t>gī</a:t>
            </a:r>
            <a:r>
              <a:rPr lang="en-US" sz="2800" dirty="0">
                <a:solidFill>
                  <a:srgbClr val="00FFFF"/>
                </a:solidFill>
              </a:rPr>
              <a:t> </a:t>
            </a:r>
            <a:r>
              <a:rPr lang="en-US" sz="2800" dirty="0" err="1">
                <a:solidFill>
                  <a:srgbClr val="00FFFF"/>
                </a:solidFill>
              </a:rPr>
              <a:t>lâng</a:t>
            </a:r>
            <a:r>
              <a:rPr lang="en-US" sz="2800" dirty="0">
                <a:solidFill>
                  <a:srgbClr val="00FFFF"/>
                </a:solidFill>
              </a:rPr>
              <a:t> </a:t>
            </a:r>
            <a:r>
              <a:rPr lang="en-US" sz="2800" dirty="0" err="1">
                <a:solidFill>
                  <a:srgbClr val="00FFFF"/>
                </a:solidFill>
              </a:rPr>
              <a:t>beh</a:t>
            </a:r>
            <a:r>
              <a:rPr lang="en-US" sz="2800" dirty="0">
                <a:solidFill>
                  <a:srgbClr val="00FFFF"/>
                </a:solidFill>
              </a:rPr>
              <a:t> </a:t>
            </a:r>
            <a:r>
              <a:rPr lang="en-US" sz="2800" dirty="0" err="1">
                <a:solidFill>
                  <a:srgbClr val="00FFFF"/>
                </a:solidFill>
              </a:rPr>
              <a:t>ìn</a:t>
            </a:r>
            <a:r>
              <a:rPr lang="en-US" sz="2800" dirty="0">
                <a:solidFill>
                  <a:srgbClr val="00FFFF"/>
                </a:solidFill>
              </a:rPr>
              <a:t> I </a:t>
            </a:r>
            <a:r>
              <a:rPr lang="en-US" sz="2800" dirty="0" err="1">
                <a:solidFill>
                  <a:srgbClr val="00FFFF"/>
                </a:solidFill>
              </a:rPr>
              <a:t>kóng</a:t>
            </a:r>
            <a:r>
              <a:rPr lang="en-US" sz="2800" dirty="0">
                <a:solidFill>
                  <a:srgbClr val="00FFFF"/>
                </a:solidFill>
              </a:rPr>
              <a:t>, </a:t>
            </a:r>
            <a:r>
              <a:rPr lang="en-US" sz="2800" dirty="0" err="1">
                <a:solidFill>
                  <a:srgbClr val="00FFFF"/>
                </a:solidFill>
              </a:rPr>
              <a:t>Chú</a:t>
            </a:r>
            <a:r>
              <a:rPr lang="en-US" sz="2800" dirty="0">
                <a:solidFill>
                  <a:srgbClr val="00FFFF"/>
                </a:solidFill>
              </a:rPr>
              <a:t> ah, </a:t>
            </a:r>
            <a:r>
              <a:rPr lang="en-US" sz="2800" dirty="0" err="1">
                <a:solidFill>
                  <a:srgbClr val="00FFFF"/>
                </a:solidFill>
              </a:rPr>
              <a:t>góan</a:t>
            </a:r>
            <a:r>
              <a:rPr lang="en-US" sz="2800" dirty="0">
                <a:solidFill>
                  <a:srgbClr val="00FFFF"/>
                </a:solidFill>
              </a:rPr>
              <a:t> </a:t>
            </a:r>
            <a:r>
              <a:rPr lang="en-US" sz="2800" dirty="0" err="1">
                <a:solidFill>
                  <a:srgbClr val="00FFFF"/>
                </a:solidFill>
              </a:rPr>
              <a:t>sím-mi̍h</a:t>
            </a:r>
            <a:r>
              <a:rPr lang="en-US" sz="2800" dirty="0">
                <a:solidFill>
                  <a:srgbClr val="00FFFF"/>
                </a:solidFill>
              </a:rPr>
              <a:t> </a:t>
            </a:r>
            <a:r>
              <a:rPr lang="en-US" sz="2800" dirty="0" err="1">
                <a:solidFill>
                  <a:srgbClr val="00FFFF"/>
                </a:solidFill>
              </a:rPr>
              <a:t>sî</a:t>
            </a:r>
            <a:r>
              <a:rPr lang="en-US" sz="2800" dirty="0">
                <a:solidFill>
                  <a:srgbClr val="00FFFF"/>
                </a:solidFill>
              </a:rPr>
              <a:t> </a:t>
            </a:r>
            <a:r>
              <a:rPr lang="en-US" sz="2800" dirty="0" err="1">
                <a:solidFill>
                  <a:srgbClr val="00FFFF"/>
                </a:solidFill>
              </a:rPr>
              <a:t>khòa</a:t>
            </a:r>
            <a:r>
              <a:rPr lang="en-US" sz="2800" dirty="0">
                <a:solidFill>
                  <a:srgbClr val="00FFFF"/>
                </a:solidFill>
              </a:rPr>
              <a:t>ⁿ-kìⁿ lí iau, lâi hō͘ lí chia̍h? </a:t>
            </a:r>
            <a:r>
              <a:rPr lang="en-US" sz="2800" dirty="0" err="1">
                <a:solidFill>
                  <a:srgbClr val="00FFFF"/>
                </a:solidFill>
              </a:rPr>
              <a:t>chhùi</a:t>
            </a:r>
            <a:r>
              <a:rPr lang="en-US" sz="2800" dirty="0">
                <a:solidFill>
                  <a:srgbClr val="00FFFF"/>
                </a:solidFill>
              </a:rPr>
              <a:t>-ta, </a:t>
            </a:r>
            <a:r>
              <a:rPr lang="en-US" sz="2800" dirty="0" err="1">
                <a:solidFill>
                  <a:srgbClr val="00FFFF"/>
                </a:solidFill>
              </a:rPr>
              <a:t>lâi</a:t>
            </a:r>
            <a:r>
              <a:rPr lang="en-US" sz="2800" dirty="0">
                <a:solidFill>
                  <a:srgbClr val="00FFFF"/>
                </a:solidFill>
              </a:rPr>
              <a:t> </a:t>
            </a:r>
            <a:r>
              <a:rPr lang="en-US" sz="2800" dirty="0" err="1">
                <a:solidFill>
                  <a:srgbClr val="00FFFF"/>
                </a:solidFill>
              </a:rPr>
              <a:t>hō</a:t>
            </a:r>
            <a:r>
              <a:rPr lang="en-US" sz="2800" dirty="0">
                <a:solidFill>
                  <a:srgbClr val="00FFFF"/>
                </a:solidFill>
              </a:rPr>
              <a:t>͘ </a:t>
            </a:r>
            <a:r>
              <a:rPr lang="en-US" sz="2800" dirty="0" err="1">
                <a:solidFill>
                  <a:srgbClr val="00FFFF"/>
                </a:solidFill>
              </a:rPr>
              <a:t>lí</a:t>
            </a:r>
            <a:r>
              <a:rPr lang="en-US" sz="2800" dirty="0">
                <a:solidFill>
                  <a:srgbClr val="00FFFF"/>
                </a:solidFill>
              </a:rPr>
              <a:t> </a:t>
            </a:r>
            <a:r>
              <a:rPr lang="en-US" sz="2800" dirty="0" err="1">
                <a:solidFill>
                  <a:srgbClr val="00FFFF"/>
                </a:solidFill>
              </a:rPr>
              <a:t>lim</a:t>
            </a:r>
            <a:r>
              <a:rPr lang="en-US" sz="2800" dirty="0">
                <a:solidFill>
                  <a:srgbClr val="00FFFF"/>
                </a:solidFill>
              </a:rPr>
              <a:t>?</a:t>
            </a:r>
            <a:br>
              <a:rPr lang="en-US" sz="2800" dirty="0">
                <a:solidFill>
                  <a:srgbClr val="00FFFF"/>
                </a:solidFill>
              </a:rPr>
            </a:br>
            <a:r>
              <a:rPr lang="en-US" sz="2800" b="1" dirty="0">
                <a:solidFill>
                  <a:srgbClr val="00FFFF"/>
                </a:solidFill>
              </a:rPr>
              <a:t>25:38</a:t>
            </a:r>
            <a:r>
              <a:rPr lang="en-US" sz="2800" dirty="0">
                <a:solidFill>
                  <a:srgbClr val="00FFFF"/>
                </a:solidFill>
              </a:rPr>
              <a:t> </a:t>
            </a:r>
            <a:r>
              <a:rPr lang="en-US" sz="2800" dirty="0" err="1">
                <a:solidFill>
                  <a:srgbClr val="00FFFF"/>
                </a:solidFill>
              </a:rPr>
              <a:t>Sím-mi̍h</a:t>
            </a:r>
            <a:r>
              <a:rPr lang="en-US" sz="2800" dirty="0">
                <a:solidFill>
                  <a:srgbClr val="00FFFF"/>
                </a:solidFill>
              </a:rPr>
              <a:t> </a:t>
            </a:r>
            <a:r>
              <a:rPr lang="en-US" sz="2800" dirty="0" err="1">
                <a:solidFill>
                  <a:srgbClr val="00FFFF"/>
                </a:solidFill>
              </a:rPr>
              <a:t>sî</a:t>
            </a:r>
            <a:r>
              <a:rPr lang="en-US" sz="2800" dirty="0">
                <a:solidFill>
                  <a:srgbClr val="00FFFF"/>
                </a:solidFill>
              </a:rPr>
              <a:t> </a:t>
            </a:r>
            <a:r>
              <a:rPr lang="en-US" sz="2800" dirty="0" err="1">
                <a:solidFill>
                  <a:srgbClr val="00FFFF"/>
                </a:solidFill>
              </a:rPr>
              <a:t>khòa</a:t>
            </a:r>
            <a:r>
              <a:rPr lang="en-US" sz="2800" dirty="0">
                <a:solidFill>
                  <a:srgbClr val="00FFFF"/>
                </a:solidFill>
              </a:rPr>
              <a:t>ⁿ-kìⁿ lí chhut-gōa, lâi hō͘ lí tòa? </a:t>
            </a:r>
            <a:r>
              <a:rPr lang="en-US" sz="2800" dirty="0" err="1">
                <a:solidFill>
                  <a:srgbClr val="00FFFF"/>
                </a:solidFill>
              </a:rPr>
              <a:t>th</a:t>
            </a:r>
            <a:r>
              <a:rPr lang="en-US" altLang="zh-TW" sz="2800" dirty="0" err="1">
                <a:solidFill>
                  <a:srgbClr val="00FFFF"/>
                </a:solidFill>
              </a:rPr>
              <a:t>ǹ</a:t>
            </a:r>
            <a:r>
              <a:rPr lang="en-US" sz="2800" dirty="0" err="1">
                <a:solidFill>
                  <a:srgbClr val="00FFFF"/>
                </a:solidFill>
              </a:rPr>
              <a:t>g-pak-theh</a:t>
            </a:r>
            <a:r>
              <a:rPr lang="en-US" sz="2800" dirty="0">
                <a:solidFill>
                  <a:srgbClr val="00FFFF"/>
                </a:solidFill>
              </a:rPr>
              <a:t>, </a:t>
            </a:r>
            <a:r>
              <a:rPr lang="en-US" sz="2800" dirty="0" err="1">
                <a:solidFill>
                  <a:srgbClr val="00FFFF"/>
                </a:solidFill>
              </a:rPr>
              <a:t>lâi</a:t>
            </a:r>
            <a:r>
              <a:rPr lang="en-US" sz="2800" dirty="0">
                <a:solidFill>
                  <a:srgbClr val="00FFFF"/>
                </a:solidFill>
              </a:rPr>
              <a:t> </a:t>
            </a:r>
            <a:r>
              <a:rPr lang="en-US" sz="2800" dirty="0" err="1">
                <a:solidFill>
                  <a:srgbClr val="00FFFF"/>
                </a:solidFill>
              </a:rPr>
              <a:t>hō</a:t>
            </a:r>
            <a:r>
              <a:rPr lang="en-US" sz="2800" dirty="0">
                <a:solidFill>
                  <a:srgbClr val="00FFFF"/>
                </a:solidFill>
              </a:rPr>
              <a:t>͘ </a:t>
            </a:r>
            <a:r>
              <a:rPr lang="en-US" sz="2800" dirty="0" err="1">
                <a:solidFill>
                  <a:srgbClr val="00FFFF"/>
                </a:solidFill>
              </a:rPr>
              <a:t>lí</a:t>
            </a:r>
            <a:r>
              <a:rPr lang="en-US" sz="2800" dirty="0">
                <a:solidFill>
                  <a:srgbClr val="00FFFF"/>
                </a:solidFill>
              </a:rPr>
              <a:t> </a:t>
            </a:r>
            <a:r>
              <a:rPr lang="en-US" sz="2800" dirty="0" err="1" smtClean="0">
                <a:solidFill>
                  <a:srgbClr val="00FFFF"/>
                </a:solidFill>
              </a:rPr>
              <a:t>chhēng</a:t>
            </a:r>
            <a:r>
              <a:rPr lang="en-US" sz="2800" dirty="0" smtClean="0">
                <a:solidFill>
                  <a:srgbClr val="00FFFF"/>
                </a:solidFill>
              </a:rPr>
              <a:t>? </a:t>
            </a:r>
            <a:r>
              <a:rPr lang="en-US" sz="2800" b="1" dirty="0" smtClean="0">
                <a:solidFill>
                  <a:srgbClr val="00FFFF"/>
                </a:solidFill>
              </a:rPr>
              <a:t>25:39</a:t>
            </a:r>
            <a:r>
              <a:rPr lang="en-US" sz="2800" dirty="0" smtClean="0">
                <a:solidFill>
                  <a:srgbClr val="00FFFF"/>
                </a:solidFill>
              </a:rPr>
              <a:t> </a:t>
            </a:r>
            <a:r>
              <a:rPr lang="en-US" sz="2800" dirty="0" err="1">
                <a:solidFill>
                  <a:srgbClr val="00FFFF"/>
                </a:solidFill>
              </a:rPr>
              <a:t>Sím-mi̍h</a:t>
            </a:r>
            <a:r>
              <a:rPr lang="en-US" sz="2800" dirty="0">
                <a:solidFill>
                  <a:srgbClr val="00FFFF"/>
                </a:solidFill>
              </a:rPr>
              <a:t> </a:t>
            </a:r>
            <a:r>
              <a:rPr lang="en-US" sz="2800" dirty="0" err="1">
                <a:solidFill>
                  <a:srgbClr val="00FFFF"/>
                </a:solidFill>
              </a:rPr>
              <a:t>sî</a:t>
            </a:r>
            <a:r>
              <a:rPr lang="en-US" sz="2800" dirty="0">
                <a:solidFill>
                  <a:srgbClr val="00FFFF"/>
                </a:solidFill>
              </a:rPr>
              <a:t> </a:t>
            </a:r>
            <a:r>
              <a:rPr lang="en-US" sz="2800" dirty="0" err="1">
                <a:solidFill>
                  <a:srgbClr val="00FFFF"/>
                </a:solidFill>
              </a:rPr>
              <a:t>khòa</a:t>
            </a:r>
            <a:r>
              <a:rPr lang="en-US" sz="2800" dirty="0">
                <a:solidFill>
                  <a:srgbClr val="00FFFF"/>
                </a:solidFill>
              </a:rPr>
              <a:t>ⁿ-kìⁿ lí phòa-pīⁿ, á-sī tī kaⁿ-ni̍h, lâi chhē </a:t>
            </a:r>
            <a:r>
              <a:rPr lang="en-US" sz="2800" dirty="0" smtClean="0">
                <a:solidFill>
                  <a:srgbClr val="00FFFF"/>
                </a:solidFill>
              </a:rPr>
              <a:t>lí? </a:t>
            </a:r>
            <a:r>
              <a:rPr lang="en-US" sz="2800" b="1" dirty="0" smtClean="0">
                <a:solidFill>
                  <a:srgbClr val="00FFFF"/>
                </a:solidFill>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8000" y="5334000"/>
            <a:ext cx="2971800" cy="9144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prstClr val="white"/>
                </a:solidFill>
              </a:rPr>
              <a:t>甚麼時</a:t>
            </a:r>
            <a:r>
              <a:rPr lang="zh-TW" altLang="en-US" sz="4000" b="1" dirty="0" smtClean="0">
                <a:solidFill>
                  <a:prstClr val="white"/>
                </a:solidFill>
              </a:rPr>
              <a:t>候</a:t>
            </a:r>
            <a:r>
              <a:rPr lang="en-US" altLang="zh-TW" sz="4000" b="1" dirty="0" smtClean="0">
                <a:solidFill>
                  <a:prstClr val="white"/>
                </a:solidFill>
              </a:rPr>
              <a:t>?</a:t>
            </a:r>
            <a:endParaRPr lang="en-US" sz="4000" dirty="0">
              <a:solidFill>
                <a:prstClr val="white"/>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buNone/>
            </a:pPr>
            <a:r>
              <a:rPr lang="en-US" sz="2800" b="1" dirty="0" smtClean="0">
                <a:solidFill>
                  <a:schemeClr val="bg1"/>
                </a:solidFill>
              </a:rPr>
              <a:t>馬 太 福 音 </a:t>
            </a:r>
            <a:r>
              <a:rPr lang="en-US" sz="2800" dirty="0">
                <a:solidFill>
                  <a:schemeClr val="bg1"/>
                </a:solidFill>
              </a:rPr>
              <a:t>25:44 </a:t>
            </a:r>
            <a:r>
              <a:rPr lang="zh-TW" altLang="en-US" sz="2800" dirty="0">
                <a:solidFill>
                  <a:schemeClr val="bg1"/>
                </a:solidFill>
              </a:rPr>
              <a:t>他們也要回答說、主阿、我們</a:t>
            </a:r>
            <a:r>
              <a:rPr lang="zh-TW" altLang="en-US" sz="2800" dirty="0">
                <a:solidFill>
                  <a:srgbClr val="FFFF00"/>
                </a:solidFill>
              </a:rPr>
              <a:t>甚麼時候</a:t>
            </a:r>
            <a:r>
              <a:rPr lang="zh-TW" altLang="en-US" sz="2800" dirty="0">
                <a:solidFill>
                  <a:schemeClr val="bg1"/>
                </a:solidFill>
              </a:rPr>
              <a:t>見你餓了、或渴了、或作客旅、或赤身露體、或病了、或在監裡、不伺候你呢</a:t>
            </a:r>
            <a:r>
              <a:rPr lang="zh-TW" altLang="en-US" sz="2800" dirty="0" smtClean="0">
                <a:solidFill>
                  <a:schemeClr val="bg1"/>
                </a:solidFill>
              </a:rPr>
              <a:t>。</a:t>
            </a:r>
            <a:r>
              <a:rPr lang="en-US" altLang="zh-TW" sz="2800" dirty="0">
                <a:solidFill>
                  <a:schemeClr val="bg1"/>
                </a:solidFill>
              </a:rPr>
              <a:t> </a:t>
            </a:r>
            <a:r>
              <a:rPr lang="en-US" sz="2800" dirty="0" smtClean="0">
                <a:solidFill>
                  <a:schemeClr val="bg1"/>
                </a:solidFill>
              </a:rPr>
              <a:t>25:45 </a:t>
            </a:r>
            <a:r>
              <a:rPr lang="zh-TW" altLang="en-US" sz="2800" dirty="0">
                <a:solidFill>
                  <a:schemeClr val="bg1"/>
                </a:solidFill>
              </a:rPr>
              <a:t>王要回答說、我實在告訴你們、這些事你們既不作在我這弟兄中一個最小的身上、就是不作在我身上了</a:t>
            </a:r>
            <a:r>
              <a:rPr lang="zh-TW" altLang="en-US" sz="3200" dirty="0" smtClean="0"/>
              <a:t>。</a:t>
            </a:r>
            <a:r>
              <a:rPr lang="en-US" sz="2800" b="1" dirty="0" smtClean="0">
                <a:solidFill>
                  <a:srgbClr val="00FFFF"/>
                </a:solidFill>
              </a:rPr>
              <a:t>25:44</a:t>
            </a:r>
            <a:r>
              <a:rPr lang="en-US" sz="2800" dirty="0" smtClean="0">
                <a:solidFill>
                  <a:srgbClr val="00FFFF"/>
                </a:solidFill>
              </a:rPr>
              <a:t> </a:t>
            </a:r>
            <a:r>
              <a:rPr lang="en-US" sz="2800" dirty="0">
                <a:solidFill>
                  <a:srgbClr val="00FFFF"/>
                </a:solidFill>
              </a:rPr>
              <a:t>In </a:t>
            </a:r>
            <a:r>
              <a:rPr lang="en-US" sz="2800" dirty="0" err="1">
                <a:solidFill>
                  <a:srgbClr val="00FFFF"/>
                </a:solidFill>
              </a:rPr>
              <a:t>ia̍h</a:t>
            </a:r>
            <a:r>
              <a:rPr lang="en-US" sz="2800" dirty="0">
                <a:solidFill>
                  <a:srgbClr val="00FFFF"/>
                </a:solidFill>
              </a:rPr>
              <a:t> </a:t>
            </a:r>
            <a:r>
              <a:rPr lang="en-US" sz="2800" dirty="0" err="1">
                <a:solidFill>
                  <a:srgbClr val="00FFFF"/>
                </a:solidFill>
              </a:rPr>
              <a:t>beh</a:t>
            </a:r>
            <a:r>
              <a:rPr lang="en-US" sz="2800" dirty="0">
                <a:solidFill>
                  <a:srgbClr val="00FFFF"/>
                </a:solidFill>
              </a:rPr>
              <a:t> </a:t>
            </a:r>
            <a:r>
              <a:rPr lang="en-US" sz="2800" dirty="0" err="1">
                <a:solidFill>
                  <a:srgbClr val="00FFFF"/>
                </a:solidFill>
              </a:rPr>
              <a:t>ìn</a:t>
            </a:r>
            <a:r>
              <a:rPr lang="en-US" sz="2800" dirty="0">
                <a:solidFill>
                  <a:srgbClr val="00FFFF"/>
                </a:solidFill>
              </a:rPr>
              <a:t> </a:t>
            </a:r>
            <a:r>
              <a:rPr lang="en-US" sz="2800" dirty="0" err="1">
                <a:solidFill>
                  <a:srgbClr val="00FFFF"/>
                </a:solidFill>
              </a:rPr>
              <a:t>kóng</a:t>
            </a:r>
            <a:r>
              <a:rPr lang="en-US" sz="2800" dirty="0">
                <a:solidFill>
                  <a:srgbClr val="00FFFF"/>
                </a:solidFill>
              </a:rPr>
              <a:t>, </a:t>
            </a:r>
            <a:r>
              <a:rPr lang="en-US" sz="2800" dirty="0" err="1">
                <a:solidFill>
                  <a:srgbClr val="00FFFF"/>
                </a:solidFill>
              </a:rPr>
              <a:t>Chú</a:t>
            </a:r>
            <a:r>
              <a:rPr lang="en-US" sz="2800" dirty="0">
                <a:solidFill>
                  <a:srgbClr val="00FFFF"/>
                </a:solidFill>
              </a:rPr>
              <a:t> ah, </a:t>
            </a:r>
            <a:r>
              <a:rPr lang="en-US" sz="2800" dirty="0" err="1">
                <a:solidFill>
                  <a:srgbClr val="00FFFF"/>
                </a:solidFill>
              </a:rPr>
              <a:t>góan</a:t>
            </a:r>
            <a:r>
              <a:rPr lang="en-US" sz="2800" dirty="0">
                <a:solidFill>
                  <a:srgbClr val="00FFFF"/>
                </a:solidFill>
              </a:rPr>
              <a:t> </a:t>
            </a:r>
            <a:r>
              <a:rPr lang="en-US" sz="2800" dirty="0" err="1">
                <a:solidFill>
                  <a:srgbClr val="00FFFF"/>
                </a:solidFill>
              </a:rPr>
              <a:t>sím-mi̍h</a:t>
            </a:r>
            <a:r>
              <a:rPr lang="en-US" sz="2800" dirty="0">
                <a:solidFill>
                  <a:srgbClr val="00FFFF"/>
                </a:solidFill>
              </a:rPr>
              <a:t> </a:t>
            </a:r>
            <a:r>
              <a:rPr lang="en-US" sz="2800" dirty="0" err="1">
                <a:solidFill>
                  <a:srgbClr val="00FFFF"/>
                </a:solidFill>
              </a:rPr>
              <a:t>sî</a:t>
            </a:r>
            <a:r>
              <a:rPr lang="en-US" sz="2800" dirty="0">
                <a:solidFill>
                  <a:srgbClr val="00FFFF"/>
                </a:solidFill>
              </a:rPr>
              <a:t> </a:t>
            </a:r>
            <a:r>
              <a:rPr lang="en-US" sz="2800" dirty="0" err="1">
                <a:solidFill>
                  <a:srgbClr val="00FFFF"/>
                </a:solidFill>
              </a:rPr>
              <a:t>khòa</a:t>
            </a:r>
            <a:r>
              <a:rPr lang="en-US" sz="2800" dirty="0">
                <a:solidFill>
                  <a:srgbClr val="00FFFF"/>
                </a:solidFill>
              </a:rPr>
              <a:t>ⁿ-kìⁿ lí iau, á-sī chhùi-ta, á-sī chhut-gōa, á-sī th</a:t>
            </a:r>
            <a:r>
              <a:rPr lang="en-US" altLang="zh-TW" sz="2800" dirty="0">
                <a:solidFill>
                  <a:srgbClr val="00FFFF"/>
                </a:solidFill>
              </a:rPr>
              <a:t>ǹ</a:t>
            </a:r>
            <a:r>
              <a:rPr lang="en-US" sz="2800" dirty="0">
                <a:solidFill>
                  <a:srgbClr val="00FFFF"/>
                </a:solidFill>
              </a:rPr>
              <a:t>g-pak-theh, á-sī phòa-pīⁿ, á-sī tī kaⁿ-ni̍h, lâi bô ho̍k-sāi lí </a:t>
            </a:r>
            <a:r>
              <a:rPr lang="en-US" sz="2800" dirty="0" smtClean="0">
                <a:solidFill>
                  <a:srgbClr val="00FFFF"/>
                </a:solidFill>
              </a:rPr>
              <a:t>ah? </a:t>
            </a:r>
            <a:r>
              <a:rPr lang="en-US" sz="2800" b="1" dirty="0" smtClean="0">
                <a:solidFill>
                  <a:srgbClr val="00FFFF"/>
                </a:solidFill>
              </a:rPr>
              <a:t>25:45</a:t>
            </a:r>
            <a:r>
              <a:rPr lang="en-US" sz="2800" dirty="0" smtClean="0">
                <a:solidFill>
                  <a:srgbClr val="00FFFF"/>
                </a:solidFill>
              </a:rPr>
              <a:t> </a:t>
            </a:r>
            <a:r>
              <a:rPr lang="en-US" sz="2800" dirty="0">
                <a:solidFill>
                  <a:srgbClr val="00FFFF"/>
                </a:solidFill>
              </a:rPr>
              <a:t>I </a:t>
            </a:r>
            <a:r>
              <a:rPr lang="en-US" sz="2800" dirty="0" err="1">
                <a:solidFill>
                  <a:srgbClr val="00FFFF"/>
                </a:solidFill>
              </a:rPr>
              <a:t>chiū</a:t>
            </a:r>
            <a:r>
              <a:rPr lang="en-US" sz="2800" dirty="0">
                <a:solidFill>
                  <a:srgbClr val="00FFFF"/>
                </a:solidFill>
              </a:rPr>
              <a:t> </a:t>
            </a:r>
            <a:r>
              <a:rPr lang="en-US" sz="2800" dirty="0" err="1">
                <a:solidFill>
                  <a:srgbClr val="00FFFF"/>
                </a:solidFill>
              </a:rPr>
              <a:t>beh</a:t>
            </a:r>
            <a:r>
              <a:rPr lang="en-US" sz="2800" dirty="0">
                <a:solidFill>
                  <a:srgbClr val="00FFFF"/>
                </a:solidFill>
              </a:rPr>
              <a:t> </a:t>
            </a:r>
            <a:r>
              <a:rPr lang="en-US" sz="2800" dirty="0" err="1">
                <a:solidFill>
                  <a:srgbClr val="00FFFF"/>
                </a:solidFill>
              </a:rPr>
              <a:t>ìn</a:t>
            </a:r>
            <a:r>
              <a:rPr lang="en-US" sz="2800" dirty="0">
                <a:solidFill>
                  <a:srgbClr val="00FFFF"/>
                </a:solidFill>
              </a:rPr>
              <a:t> </a:t>
            </a:r>
            <a:r>
              <a:rPr lang="en-US" sz="2800" dirty="0" err="1">
                <a:solidFill>
                  <a:srgbClr val="00FFFF"/>
                </a:solidFill>
              </a:rPr>
              <a:t>i</a:t>
            </a:r>
            <a:r>
              <a:rPr lang="en-US" sz="2800" dirty="0">
                <a:solidFill>
                  <a:srgbClr val="00FFFF"/>
                </a:solidFill>
              </a:rPr>
              <a:t> </a:t>
            </a:r>
            <a:r>
              <a:rPr lang="en-US" sz="2800" dirty="0" err="1">
                <a:solidFill>
                  <a:srgbClr val="00FFFF"/>
                </a:solidFill>
              </a:rPr>
              <a:t>kóng</a:t>
            </a:r>
            <a:r>
              <a:rPr lang="en-US" sz="2800" dirty="0">
                <a:solidFill>
                  <a:srgbClr val="00FFFF"/>
                </a:solidFill>
              </a:rPr>
              <a:t>, </a:t>
            </a:r>
            <a:r>
              <a:rPr lang="en-US" sz="2800" dirty="0" err="1">
                <a:solidFill>
                  <a:srgbClr val="00FFFF"/>
                </a:solidFill>
              </a:rPr>
              <a:t>Góa</a:t>
            </a:r>
            <a:r>
              <a:rPr lang="en-US" sz="2800" dirty="0">
                <a:solidFill>
                  <a:srgbClr val="00FFFF"/>
                </a:solidFill>
              </a:rPr>
              <a:t> </a:t>
            </a:r>
            <a:r>
              <a:rPr lang="en-US" sz="2800" dirty="0" err="1">
                <a:solidFill>
                  <a:srgbClr val="00FFFF"/>
                </a:solidFill>
              </a:rPr>
              <a:t>si̍t-chāi</a:t>
            </a:r>
            <a:r>
              <a:rPr lang="en-US" sz="2800" dirty="0">
                <a:solidFill>
                  <a:srgbClr val="00FFFF"/>
                </a:solidFill>
              </a:rPr>
              <a:t> </a:t>
            </a:r>
            <a:r>
              <a:rPr lang="en-US" sz="2800" dirty="0" err="1">
                <a:solidFill>
                  <a:srgbClr val="00FFFF"/>
                </a:solidFill>
              </a:rPr>
              <a:t>kā</a:t>
            </a:r>
            <a:r>
              <a:rPr lang="en-US" sz="2800" dirty="0">
                <a:solidFill>
                  <a:srgbClr val="00FFFF"/>
                </a:solidFill>
              </a:rPr>
              <a:t> </a:t>
            </a:r>
            <a:r>
              <a:rPr lang="en-US" sz="2800" dirty="0" err="1">
                <a:solidFill>
                  <a:srgbClr val="00FFFF"/>
                </a:solidFill>
              </a:rPr>
              <a:t>lín</a:t>
            </a:r>
            <a:r>
              <a:rPr lang="en-US" sz="2800" dirty="0">
                <a:solidFill>
                  <a:srgbClr val="00FFFF"/>
                </a:solidFill>
              </a:rPr>
              <a:t> </a:t>
            </a:r>
            <a:r>
              <a:rPr lang="en-US" sz="2800" dirty="0" err="1">
                <a:solidFill>
                  <a:srgbClr val="00FFFF"/>
                </a:solidFill>
              </a:rPr>
              <a:t>kóng</a:t>
            </a:r>
            <a:r>
              <a:rPr lang="en-US" sz="2800" dirty="0">
                <a:solidFill>
                  <a:srgbClr val="00FFFF"/>
                </a:solidFill>
              </a:rPr>
              <a:t>, </a:t>
            </a:r>
            <a:r>
              <a:rPr lang="en-US" sz="2800" dirty="0" err="1">
                <a:solidFill>
                  <a:srgbClr val="00FFFF"/>
                </a:solidFill>
              </a:rPr>
              <a:t>Lín</a:t>
            </a:r>
            <a:r>
              <a:rPr lang="en-US" sz="2800" dirty="0">
                <a:solidFill>
                  <a:srgbClr val="00FFFF"/>
                </a:solidFill>
              </a:rPr>
              <a:t> </a:t>
            </a:r>
            <a:r>
              <a:rPr lang="en-US" sz="2800" dirty="0" err="1">
                <a:solidFill>
                  <a:srgbClr val="00FFFF"/>
                </a:solidFill>
              </a:rPr>
              <a:t>kì-jiân</a:t>
            </a:r>
            <a:r>
              <a:rPr lang="en-US" sz="2800" dirty="0">
                <a:solidFill>
                  <a:srgbClr val="00FFFF"/>
                </a:solidFill>
              </a:rPr>
              <a:t> </a:t>
            </a:r>
            <a:r>
              <a:rPr lang="en-US" sz="2800" dirty="0" err="1">
                <a:solidFill>
                  <a:srgbClr val="00FFFF"/>
                </a:solidFill>
              </a:rPr>
              <a:t>bô</a:t>
            </a:r>
            <a:r>
              <a:rPr lang="en-US" sz="2800" dirty="0">
                <a:solidFill>
                  <a:srgbClr val="00FFFF"/>
                </a:solidFill>
              </a:rPr>
              <a:t> </a:t>
            </a:r>
            <a:r>
              <a:rPr lang="en-US" sz="2800" dirty="0" err="1">
                <a:solidFill>
                  <a:srgbClr val="00FFFF"/>
                </a:solidFill>
              </a:rPr>
              <a:t>kiâ</a:t>
            </a:r>
            <a:r>
              <a:rPr lang="en-US" sz="2800" dirty="0">
                <a:solidFill>
                  <a:srgbClr val="00FFFF"/>
                </a:solidFill>
              </a:rPr>
              <a:t>ⁿ i tī chiah ê chì-bî-sòe ê ê chi̍t ê, chiū-sī bô kiâⁿ i tī góa</a:t>
            </a:r>
            <a:endParaRPr lang="en-US" sz="28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8000" y="5334000"/>
            <a:ext cx="2971800" cy="9144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prstClr val="white"/>
                </a:solidFill>
              </a:rPr>
              <a:t>甚麼時</a:t>
            </a:r>
            <a:r>
              <a:rPr lang="zh-TW" altLang="en-US" sz="4000" b="1" dirty="0" smtClean="0">
                <a:solidFill>
                  <a:prstClr val="white"/>
                </a:solidFill>
              </a:rPr>
              <a:t>候</a:t>
            </a:r>
            <a:r>
              <a:rPr lang="en-US" altLang="zh-TW" sz="4000" b="1" dirty="0" smtClean="0">
                <a:solidFill>
                  <a:prstClr val="white"/>
                </a:solidFill>
              </a:rPr>
              <a:t>?</a:t>
            </a:r>
            <a:endParaRPr lang="en-US" sz="4000" dirty="0">
              <a:solidFill>
                <a:prstClr val="white"/>
              </a:solidFill>
            </a:endParaRPr>
          </a:p>
        </p:txBody>
      </p:sp>
    </p:spTree>
    <p:extLst>
      <p:ext uri="{BB962C8B-B14F-4D97-AF65-F5344CB8AC3E}">
        <p14:creationId xmlns:p14="http://schemas.microsoft.com/office/powerpoint/2010/main" val="39293197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smtClean="0">
                <a:solidFill>
                  <a:schemeClr val="bg1"/>
                </a:solidFill>
              </a:rPr>
              <a:t>馬 太 福 音</a:t>
            </a:r>
            <a:r>
              <a:rPr lang="en-US" sz="3600" b="1" dirty="0" smtClean="0">
                <a:solidFill>
                  <a:srgbClr val="FFFF00"/>
                </a:solidFill>
              </a:rPr>
              <a:t> </a:t>
            </a:r>
            <a:r>
              <a:rPr lang="en-US" sz="3600" dirty="0" smtClean="0">
                <a:solidFill>
                  <a:schemeClr val="bg1"/>
                </a:solidFill>
              </a:rPr>
              <a:t>25:40 </a:t>
            </a:r>
            <a:r>
              <a:rPr lang="zh-TW" altLang="en-US" sz="3600" dirty="0" smtClean="0">
                <a:solidFill>
                  <a:schemeClr val="bg1"/>
                </a:solidFill>
              </a:rPr>
              <a:t>王要回答說、我實在告訴你們、這些事你們既作在我這弟兄中一個最小的身上、就是作在我身上了。</a:t>
            </a:r>
            <a:endParaRPr lang="en-US" altLang="zh-TW" sz="3600" dirty="0" smtClean="0">
              <a:solidFill>
                <a:schemeClr val="bg1"/>
              </a:solidFill>
            </a:endParaRPr>
          </a:p>
          <a:p>
            <a:pPr>
              <a:buNone/>
            </a:pPr>
            <a:r>
              <a:rPr lang="en-US" sz="3600" b="1" dirty="0" smtClean="0">
                <a:solidFill>
                  <a:srgbClr val="00FFFF"/>
                </a:solidFill>
              </a:rPr>
              <a:t>25:40</a:t>
            </a:r>
            <a:r>
              <a:rPr lang="en-US" sz="3600" dirty="0" smtClean="0">
                <a:solidFill>
                  <a:srgbClr val="00FFFF"/>
                </a:solidFill>
              </a:rPr>
              <a:t> </a:t>
            </a:r>
            <a:r>
              <a:rPr lang="en-US" sz="3600" dirty="0" err="1" smtClean="0">
                <a:solidFill>
                  <a:srgbClr val="00FFFF"/>
                </a:solidFill>
              </a:rPr>
              <a:t>Ông</a:t>
            </a:r>
            <a:r>
              <a:rPr lang="en-US" sz="3600" dirty="0" smtClean="0">
                <a:solidFill>
                  <a:srgbClr val="00FFFF"/>
                </a:solidFill>
              </a:rPr>
              <a:t> </a:t>
            </a:r>
            <a:r>
              <a:rPr lang="en-US" sz="3600" dirty="0" err="1" smtClean="0">
                <a:solidFill>
                  <a:srgbClr val="00FFFF"/>
                </a:solidFill>
              </a:rPr>
              <a:t>beh</a:t>
            </a:r>
            <a:r>
              <a:rPr lang="en-US" sz="3600" dirty="0" smtClean="0">
                <a:solidFill>
                  <a:srgbClr val="00FFFF"/>
                </a:solidFill>
              </a:rPr>
              <a:t> </a:t>
            </a:r>
            <a:r>
              <a:rPr lang="en-US" sz="3600" dirty="0" err="1" smtClean="0">
                <a:solidFill>
                  <a:srgbClr val="00FFFF"/>
                </a:solidFill>
              </a:rPr>
              <a:t>ìn</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kóng</a:t>
            </a:r>
            <a:r>
              <a:rPr lang="en-US" sz="3600" dirty="0" smtClean="0">
                <a:solidFill>
                  <a:srgbClr val="00FFFF"/>
                </a:solidFill>
              </a:rPr>
              <a:t>, </a:t>
            </a:r>
            <a:r>
              <a:rPr lang="en-US" sz="3600" dirty="0" err="1" smtClean="0">
                <a:solidFill>
                  <a:srgbClr val="00FFFF"/>
                </a:solidFill>
              </a:rPr>
              <a:t>Góa</a:t>
            </a:r>
            <a:r>
              <a:rPr lang="en-US" sz="3600" dirty="0" smtClean="0">
                <a:solidFill>
                  <a:srgbClr val="00FFFF"/>
                </a:solidFill>
              </a:rPr>
              <a:t> </a:t>
            </a:r>
            <a:r>
              <a:rPr lang="en-US" sz="3600" dirty="0" err="1" smtClean="0">
                <a:solidFill>
                  <a:srgbClr val="00FFFF"/>
                </a:solidFill>
              </a:rPr>
              <a:t>si̍t-chāi</a:t>
            </a:r>
            <a:r>
              <a:rPr lang="en-US" sz="3600" dirty="0" smtClean="0">
                <a:solidFill>
                  <a:srgbClr val="00FFFF"/>
                </a:solidFill>
              </a:rPr>
              <a:t> </a:t>
            </a:r>
            <a:r>
              <a:rPr lang="en-US" sz="3600" dirty="0" err="1" smtClean="0">
                <a:solidFill>
                  <a:srgbClr val="00FFFF"/>
                </a:solidFill>
              </a:rPr>
              <a:t>kā</a:t>
            </a:r>
            <a:r>
              <a:rPr lang="en-US" sz="3600" dirty="0" smtClean="0">
                <a:solidFill>
                  <a:srgbClr val="00FFFF"/>
                </a:solidFill>
              </a:rPr>
              <a:t> </a:t>
            </a:r>
            <a:r>
              <a:rPr lang="en-US" sz="3600" dirty="0" err="1" smtClean="0">
                <a:solidFill>
                  <a:srgbClr val="00FFFF"/>
                </a:solidFill>
              </a:rPr>
              <a:t>lín</a:t>
            </a:r>
            <a:r>
              <a:rPr lang="en-US" sz="3600" dirty="0" smtClean="0">
                <a:solidFill>
                  <a:srgbClr val="00FFFF"/>
                </a:solidFill>
              </a:rPr>
              <a:t> </a:t>
            </a:r>
            <a:r>
              <a:rPr lang="en-US" sz="3600" dirty="0" err="1" smtClean="0">
                <a:solidFill>
                  <a:srgbClr val="00FFFF"/>
                </a:solidFill>
              </a:rPr>
              <a:t>kóng</a:t>
            </a:r>
            <a:r>
              <a:rPr lang="en-US" sz="3600" dirty="0" smtClean="0">
                <a:solidFill>
                  <a:srgbClr val="00FFFF"/>
                </a:solidFill>
              </a:rPr>
              <a:t>, </a:t>
            </a:r>
            <a:r>
              <a:rPr lang="en-US" sz="3600" dirty="0" err="1" smtClean="0">
                <a:solidFill>
                  <a:srgbClr val="00FFFF"/>
                </a:solidFill>
              </a:rPr>
              <a:t>Lín</a:t>
            </a:r>
            <a:r>
              <a:rPr lang="en-US" sz="3600" dirty="0" smtClean="0">
                <a:solidFill>
                  <a:srgbClr val="00FFFF"/>
                </a:solidFill>
              </a:rPr>
              <a:t> </a:t>
            </a:r>
            <a:r>
              <a:rPr lang="en-US" sz="3600" dirty="0" err="1" smtClean="0">
                <a:solidFill>
                  <a:srgbClr val="00FFFF"/>
                </a:solidFill>
              </a:rPr>
              <a:t>kì-jiân</a:t>
            </a:r>
            <a:r>
              <a:rPr lang="en-US" sz="3600" dirty="0" smtClean="0">
                <a:solidFill>
                  <a:srgbClr val="00FFFF"/>
                </a:solidFill>
              </a:rPr>
              <a:t> </a:t>
            </a:r>
            <a:r>
              <a:rPr lang="en-US" sz="3600" dirty="0" err="1" smtClean="0">
                <a:solidFill>
                  <a:srgbClr val="00FFFF"/>
                </a:solidFill>
              </a:rPr>
              <a:t>kiâⁿ</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tī</a:t>
            </a:r>
            <a:r>
              <a:rPr lang="en-US" sz="3600" dirty="0" smtClean="0">
                <a:solidFill>
                  <a:srgbClr val="00FFFF"/>
                </a:solidFill>
              </a:rPr>
              <a:t> </a:t>
            </a:r>
            <a:r>
              <a:rPr lang="en-US" sz="3600" dirty="0" err="1" smtClean="0">
                <a:solidFill>
                  <a:srgbClr val="00FFFF"/>
                </a:solidFill>
              </a:rPr>
              <a:t>góa</a:t>
            </a:r>
            <a:r>
              <a:rPr lang="en-US" sz="3600" dirty="0" smtClean="0">
                <a:solidFill>
                  <a:srgbClr val="00FFFF"/>
                </a:solidFill>
              </a:rPr>
              <a:t> ê </a:t>
            </a:r>
            <a:r>
              <a:rPr lang="en-US" sz="3600" dirty="0" err="1" smtClean="0">
                <a:solidFill>
                  <a:srgbClr val="00FFFF"/>
                </a:solidFill>
              </a:rPr>
              <a:t>hiaⁿ-tī</a:t>
            </a:r>
            <a:r>
              <a:rPr lang="en-US" sz="3600" dirty="0" smtClean="0">
                <a:solidFill>
                  <a:srgbClr val="00FFFF"/>
                </a:solidFill>
              </a:rPr>
              <a:t> </a:t>
            </a:r>
            <a:r>
              <a:rPr lang="en-US" sz="3600" dirty="0" err="1" smtClean="0">
                <a:solidFill>
                  <a:srgbClr val="00FFFF"/>
                </a:solidFill>
              </a:rPr>
              <a:t>chì-bî-sòe</a:t>
            </a:r>
            <a:r>
              <a:rPr lang="en-US" sz="3600" dirty="0" smtClean="0">
                <a:solidFill>
                  <a:srgbClr val="00FFFF"/>
                </a:solidFill>
              </a:rPr>
              <a:t> ê </a:t>
            </a:r>
            <a:r>
              <a:rPr lang="en-US" sz="3600" dirty="0" err="1" smtClean="0">
                <a:solidFill>
                  <a:srgbClr val="00FFFF"/>
                </a:solidFill>
              </a:rPr>
              <a:t>ê</a:t>
            </a:r>
            <a:r>
              <a:rPr lang="en-US" sz="3600" dirty="0" smtClean="0">
                <a:solidFill>
                  <a:srgbClr val="00FFFF"/>
                </a:solidFill>
              </a:rPr>
              <a:t> </a:t>
            </a:r>
            <a:r>
              <a:rPr lang="en-US" sz="3600" dirty="0" err="1" smtClean="0">
                <a:solidFill>
                  <a:srgbClr val="00FFFF"/>
                </a:solidFill>
              </a:rPr>
              <a:t>chi̍t</a:t>
            </a:r>
            <a:r>
              <a:rPr lang="en-US" sz="3600" dirty="0" smtClean="0">
                <a:solidFill>
                  <a:srgbClr val="00FFFF"/>
                </a:solidFill>
              </a:rPr>
              <a:t>-ê, </a:t>
            </a:r>
            <a:r>
              <a:rPr lang="en-US" sz="3600" dirty="0" err="1" smtClean="0">
                <a:solidFill>
                  <a:srgbClr val="00FFFF"/>
                </a:solidFill>
              </a:rPr>
              <a:t>chiū-sī</a:t>
            </a:r>
            <a:r>
              <a:rPr lang="en-US" sz="3600" dirty="0" smtClean="0">
                <a:solidFill>
                  <a:srgbClr val="00FFFF"/>
                </a:solidFill>
              </a:rPr>
              <a:t> </a:t>
            </a:r>
            <a:r>
              <a:rPr lang="en-US" sz="3600" dirty="0" err="1" smtClean="0">
                <a:solidFill>
                  <a:srgbClr val="00FFFF"/>
                </a:solidFill>
              </a:rPr>
              <a:t>kiâⁿ</a:t>
            </a:r>
            <a:r>
              <a:rPr lang="en-US" sz="3600" dirty="0" smtClean="0">
                <a:solidFill>
                  <a:srgbClr val="00FFFF"/>
                </a:solidFill>
              </a:rPr>
              <a:t> </a:t>
            </a:r>
            <a:r>
              <a:rPr lang="en-US" sz="3600" dirty="0" err="1" smtClean="0">
                <a:solidFill>
                  <a:srgbClr val="00FFFF"/>
                </a:solidFill>
              </a:rPr>
              <a:t>i</a:t>
            </a:r>
            <a:r>
              <a:rPr lang="en-US" sz="3600" dirty="0" smtClean="0">
                <a:solidFill>
                  <a:srgbClr val="00FFFF"/>
                </a:solidFill>
              </a:rPr>
              <a:t> </a:t>
            </a:r>
            <a:r>
              <a:rPr lang="en-US" sz="3600" dirty="0" err="1" smtClean="0">
                <a:solidFill>
                  <a:srgbClr val="00FFFF"/>
                </a:solidFill>
              </a:rPr>
              <a:t>tī</a:t>
            </a:r>
            <a:r>
              <a:rPr lang="en-US" sz="3600" dirty="0" smtClean="0">
                <a:solidFill>
                  <a:srgbClr val="00FFFF"/>
                </a:solidFill>
              </a:rPr>
              <a:t> </a:t>
            </a:r>
            <a:r>
              <a:rPr lang="en-US" sz="3600" dirty="0" err="1" smtClean="0">
                <a:solidFill>
                  <a:srgbClr val="00FFFF"/>
                </a:solidFill>
              </a:rPr>
              <a:t>góa</a:t>
            </a:r>
            <a:r>
              <a:rPr lang="en-US" sz="3600" dirty="0" smtClean="0">
                <a:solidFill>
                  <a:srgbClr val="00FFFF"/>
                </a:solidFill>
              </a:rPr>
              <a:t>.</a:t>
            </a:r>
            <a:r>
              <a:rPr lang="en-US" sz="5400" dirty="0" smtClean="0"/>
              <a:t/>
            </a:r>
            <a:br>
              <a:rPr lang="en-US" sz="5400" dirty="0" smtClean="0"/>
            </a:br>
            <a:endParaRPr lang="en-US" sz="5100" b="1"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Heart 5"/>
          <p:cNvSpPr/>
          <p:nvPr/>
        </p:nvSpPr>
        <p:spPr>
          <a:xfrm>
            <a:off x="2057400" y="4724400"/>
            <a:ext cx="1828800" cy="16764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prstClr val="white"/>
              </a:solidFill>
            </a:endParaRPr>
          </a:p>
          <a:p>
            <a:pPr algn="ctr"/>
            <a:r>
              <a:rPr lang="zh-TW" altLang="en-US" sz="2400" b="1" dirty="0" smtClean="0">
                <a:solidFill>
                  <a:prstClr val="white"/>
                </a:solidFill>
              </a:rPr>
              <a:t>創造主</a:t>
            </a:r>
            <a:endParaRPr lang="en-US" altLang="zh-TW" sz="2400" b="1" dirty="0" smtClean="0">
              <a:solidFill>
                <a:prstClr val="white"/>
              </a:solidFill>
            </a:endParaRPr>
          </a:p>
          <a:p>
            <a:pPr algn="ctr"/>
            <a:r>
              <a:rPr lang="zh-TW" altLang="en-US" sz="2400" b="1" dirty="0" smtClean="0">
                <a:solidFill>
                  <a:prstClr val="white"/>
                </a:solidFill>
              </a:rPr>
              <a:t>的心</a:t>
            </a:r>
            <a:endParaRPr lang="en-US" sz="2400" dirty="0">
              <a:solidFill>
                <a:prstClr val="white"/>
              </a:solidFill>
            </a:endParaRPr>
          </a:p>
        </p:txBody>
      </p:sp>
      <p:sp>
        <p:nvSpPr>
          <p:cNvPr id="7" name="Heart 6"/>
          <p:cNvSpPr/>
          <p:nvPr/>
        </p:nvSpPr>
        <p:spPr>
          <a:xfrm>
            <a:off x="4648200" y="4724400"/>
            <a:ext cx="1828800" cy="1752600"/>
          </a:xfrm>
          <a:prstGeom prst="hear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prstClr val="white"/>
                </a:solidFill>
              </a:rPr>
              <a:t> </a:t>
            </a:r>
            <a:r>
              <a:rPr lang="zh-TW" altLang="en-US" sz="2400" b="1" dirty="0" smtClean="0">
                <a:solidFill>
                  <a:prstClr val="white"/>
                </a:solidFill>
              </a:rPr>
              <a:t>基督耶穌的心</a:t>
            </a:r>
            <a:endParaRPr lang="en-US" sz="2400" dirty="0">
              <a:solidFill>
                <a:prstClr val="white"/>
              </a:solidFill>
            </a:endParaRPr>
          </a:p>
        </p:txBody>
      </p:sp>
    </p:spTree>
    <p:extLst>
      <p:ext uri="{BB962C8B-B14F-4D97-AF65-F5344CB8AC3E}">
        <p14:creationId xmlns:p14="http://schemas.microsoft.com/office/powerpoint/2010/main" val="4258150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smtClean="0">
                <a:solidFill>
                  <a:schemeClr val="bg1"/>
                </a:solidFill>
              </a:rPr>
              <a:t> 路加福音10:33 </a:t>
            </a:r>
            <a:r>
              <a:rPr lang="zh-TW" altLang="en-US" sz="3600" b="1" dirty="0" smtClean="0">
                <a:solidFill>
                  <a:schemeClr val="bg1"/>
                </a:solidFill>
              </a:rPr>
              <a:t>惟有</a:t>
            </a:r>
            <a:r>
              <a:rPr lang="zh-TW" altLang="en-US" sz="3600" b="1" dirty="0" smtClean="0">
                <a:solidFill>
                  <a:srgbClr val="FFFF00"/>
                </a:solidFill>
              </a:rPr>
              <a:t>一個撒瑪利亞人</a:t>
            </a:r>
            <a:r>
              <a:rPr lang="zh-TW" altLang="en-US" sz="3600" b="1" dirty="0" smtClean="0">
                <a:solidFill>
                  <a:schemeClr val="bg1"/>
                </a:solidFill>
              </a:rPr>
              <a:t>、行路來到那裡．</a:t>
            </a:r>
            <a:r>
              <a:rPr lang="zh-TW" altLang="en-US" sz="3600" b="1" dirty="0" smtClean="0">
                <a:solidFill>
                  <a:srgbClr val="FFFF00"/>
                </a:solidFill>
              </a:rPr>
              <a:t>看見他就動了慈心</a:t>
            </a:r>
            <a:r>
              <a:rPr lang="zh-TW" altLang="en-US" sz="3600" b="1" dirty="0" smtClean="0">
                <a:solidFill>
                  <a:schemeClr val="bg1"/>
                </a:solidFill>
              </a:rPr>
              <a:t>、</a:t>
            </a:r>
            <a:r>
              <a:rPr lang="en-US" sz="3600" b="1" dirty="0" smtClean="0">
                <a:solidFill>
                  <a:schemeClr val="bg1"/>
                </a:solidFill>
              </a:rPr>
              <a:t> </a:t>
            </a:r>
            <a:endParaRPr lang="en-US" sz="3600" b="1" dirty="0" smtClean="0">
              <a:solidFill>
                <a:srgbClr val="FFFF00"/>
              </a:solidFill>
            </a:endParaRPr>
          </a:p>
          <a:p>
            <a:pPr>
              <a:buNone/>
            </a:pPr>
            <a:r>
              <a:rPr lang="en-US" sz="3000" b="1" dirty="0" smtClean="0">
                <a:solidFill>
                  <a:srgbClr val="00FFFF"/>
                </a:solidFill>
              </a:rPr>
              <a:t>10:33 </a:t>
            </a:r>
            <a:r>
              <a:rPr lang="en-US" sz="3000" b="1" dirty="0" err="1" smtClean="0">
                <a:solidFill>
                  <a:srgbClr val="00FFFF"/>
                </a:solidFill>
              </a:rPr>
              <a:t>To̍k-to̍k</a:t>
            </a:r>
            <a:r>
              <a:rPr lang="en-US" sz="3000" b="1" dirty="0" smtClean="0">
                <a:solidFill>
                  <a:srgbClr val="00FFFF"/>
                </a:solidFill>
              </a:rPr>
              <a:t> </a:t>
            </a:r>
            <a:r>
              <a:rPr lang="en-US" sz="3000" b="1" dirty="0" smtClean="0">
                <a:solidFill>
                  <a:schemeClr val="bg1"/>
                </a:solidFill>
              </a:rPr>
              <a:t>ū </a:t>
            </a:r>
            <a:r>
              <a:rPr lang="en-US" sz="3000" b="1" dirty="0" err="1" smtClean="0">
                <a:solidFill>
                  <a:schemeClr val="bg1"/>
                </a:solidFill>
              </a:rPr>
              <a:t>chi̍t</a:t>
            </a:r>
            <a:r>
              <a:rPr lang="en-US" sz="3000" b="1" dirty="0" smtClean="0">
                <a:solidFill>
                  <a:schemeClr val="bg1"/>
                </a:solidFill>
              </a:rPr>
              <a:t> ê Sat-</a:t>
            </a:r>
            <a:r>
              <a:rPr lang="en-US" sz="3000" b="1" dirty="0" err="1" smtClean="0">
                <a:solidFill>
                  <a:schemeClr val="bg1"/>
                </a:solidFill>
              </a:rPr>
              <a:t>má</a:t>
            </a:r>
            <a:r>
              <a:rPr lang="en-US" sz="3000" b="1" dirty="0" smtClean="0">
                <a:solidFill>
                  <a:schemeClr val="bg1"/>
                </a:solidFill>
              </a:rPr>
              <a:t>-</a:t>
            </a:r>
            <a:r>
              <a:rPr lang="en-US" sz="3000" b="1" dirty="0" err="1" smtClean="0">
                <a:solidFill>
                  <a:schemeClr val="bg1"/>
                </a:solidFill>
              </a:rPr>
              <a:t>lī</a:t>
            </a:r>
            <a:r>
              <a:rPr lang="en-US" sz="3000" b="1" dirty="0" smtClean="0">
                <a:solidFill>
                  <a:schemeClr val="bg1"/>
                </a:solidFill>
              </a:rPr>
              <a:t>-a </a:t>
            </a:r>
            <a:r>
              <a:rPr lang="en-US" sz="3000" b="1" dirty="0" err="1" smtClean="0">
                <a:solidFill>
                  <a:schemeClr val="bg1"/>
                </a:solidFill>
              </a:rPr>
              <a:t>lâng</a:t>
            </a:r>
            <a:r>
              <a:rPr lang="en-US" sz="3000" b="1" dirty="0" smtClean="0">
                <a:solidFill>
                  <a:schemeClr val="bg1"/>
                </a:solidFill>
              </a:rPr>
              <a:t> </a:t>
            </a:r>
            <a:r>
              <a:rPr lang="en-US" sz="3000" b="1" dirty="0" err="1" smtClean="0">
                <a:solidFill>
                  <a:srgbClr val="00FFFF"/>
                </a:solidFill>
              </a:rPr>
              <a:t>kiâ</a:t>
            </a:r>
            <a:r>
              <a:rPr lang="en-US" sz="3000" b="1" dirty="0" smtClean="0">
                <a:solidFill>
                  <a:srgbClr val="00FFFF"/>
                </a:solidFill>
              </a:rPr>
              <a:t>ⁿ lō͘ tùi hia kè, khòaⁿ-kìⁿ chiū lîn-bín i;  </a:t>
            </a:r>
          </a:p>
          <a:p>
            <a:pPr>
              <a:buNone/>
            </a:pPr>
            <a:endParaRPr lang="en-US" sz="3000" b="1" dirty="0">
              <a:solidFill>
                <a:srgbClr val="00FFFF"/>
              </a:solidFill>
            </a:endParaRPr>
          </a:p>
          <a:p>
            <a:pPr>
              <a:buNone/>
            </a:pPr>
            <a:endParaRPr lang="en-US" sz="3000" b="1" dirty="0" smtClean="0">
              <a:solidFill>
                <a:srgbClr val="00FFFF"/>
              </a:solidFill>
            </a:endParaRPr>
          </a:p>
          <a:p>
            <a:pPr>
              <a:buNone/>
            </a:pPr>
            <a:r>
              <a:rPr lang="en-US" sz="3000" b="1" dirty="0" smtClean="0">
                <a:solidFill>
                  <a:srgbClr val="00FFFF"/>
                </a:solidFill>
              </a:rPr>
              <a:t>..</a:t>
            </a:r>
            <a:br>
              <a:rPr lang="en-US" sz="3000" b="1" dirty="0" smtClean="0">
                <a:solidFill>
                  <a:srgbClr val="00FFFF"/>
                </a:solidFill>
              </a:rPr>
            </a:br>
            <a:endParaRPr lang="en-US" sz="30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58674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24600" y="4800600"/>
            <a:ext cx="2286000" cy="13716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smtClean="0">
              <a:solidFill>
                <a:srgbClr val="FFFF00"/>
              </a:solidFill>
            </a:endParaRPr>
          </a:p>
          <a:p>
            <a:pPr algn="ctr"/>
            <a:r>
              <a:rPr lang="zh-TW" altLang="en-US" sz="4000" b="1" dirty="0" smtClean="0">
                <a:solidFill>
                  <a:srgbClr val="FFFF00"/>
                </a:solidFill>
              </a:rPr>
              <a:t>盡心</a:t>
            </a:r>
            <a:r>
              <a:rPr lang="en-US" altLang="zh-TW" sz="2800" b="1" dirty="0" smtClean="0">
                <a:solidFill>
                  <a:srgbClr val="FFFF00"/>
                </a:solidFill>
              </a:rPr>
              <a:t> </a:t>
            </a:r>
            <a:endParaRPr lang="en-US" sz="2800" dirty="0">
              <a:solidFill>
                <a:srgbClr val="FFFF00"/>
              </a:solidFill>
            </a:endParaRPr>
          </a:p>
          <a:p>
            <a:pPr algn="ctr"/>
            <a:endParaRPr lang="en-US" sz="3600" dirty="0">
              <a:solidFill>
                <a:prstClr val="white"/>
              </a:solidFill>
            </a:endParaRPr>
          </a:p>
        </p:txBody>
      </p:sp>
      <p:cxnSp>
        <p:nvCxnSpPr>
          <p:cNvPr id="11" name="Straight Arrow Connector 10"/>
          <p:cNvCxnSpPr/>
          <p:nvPr/>
        </p:nvCxnSpPr>
        <p:spPr>
          <a:xfrm>
            <a:off x="5121553" y="5696397"/>
            <a:ext cx="8382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Heart 12"/>
          <p:cNvSpPr/>
          <p:nvPr/>
        </p:nvSpPr>
        <p:spPr>
          <a:xfrm>
            <a:off x="3435823" y="5076966"/>
            <a:ext cx="1501023" cy="1247633"/>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00"/>
                </a:solidFill>
              </a:rPr>
              <a:t>關懷</a:t>
            </a:r>
            <a:endParaRPr lang="en-US" sz="2800" dirty="0">
              <a:solidFill>
                <a:prstClr val="white"/>
              </a:solidFill>
            </a:endParaRPr>
          </a:p>
        </p:txBody>
      </p:sp>
      <p:sp>
        <p:nvSpPr>
          <p:cNvPr id="2" name="TextBox 1"/>
          <p:cNvSpPr txBox="1"/>
          <p:nvPr/>
        </p:nvSpPr>
        <p:spPr>
          <a:xfrm>
            <a:off x="4936847" y="4963180"/>
            <a:ext cx="902811" cy="523220"/>
          </a:xfrm>
          <a:prstGeom prst="rect">
            <a:avLst/>
          </a:prstGeom>
          <a:noFill/>
        </p:spPr>
        <p:txBody>
          <a:bodyPr wrap="none" rtlCol="0">
            <a:spAutoFit/>
          </a:bodyPr>
          <a:lstStyle/>
          <a:p>
            <a:r>
              <a:rPr lang="zh-TW" altLang="en-US" sz="2800" b="1" dirty="0">
                <a:solidFill>
                  <a:srgbClr val="FFFF00"/>
                </a:solidFill>
              </a:rPr>
              <a:t>精神</a:t>
            </a:r>
            <a:endParaRPr lang="en-US" sz="2800" dirty="0">
              <a:solidFill>
                <a:srgbClr val="FFFF00"/>
              </a:solidFill>
            </a:endParaRPr>
          </a:p>
        </p:txBody>
      </p:sp>
      <p:sp>
        <p:nvSpPr>
          <p:cNvPr id="4" name="Smiley Face 3"/>
          <p:cNvSpPr/>
          <p:nvPr/>
        </p:nvSpPr>
        <p:spPr>
          <a:xfrm>
            <a:off x="480177" y="4589059"/>
            <a:ext cx="2117447" cy="2015319"/>
          </a:xfrm>
          <a:prstGeom prst="smileyFac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dirty="0" smtClean="0">
                <a:solidFill>
                  <a:prstClr val="white"/>
                </a:solidFill>
              </a:rPr>
              <a:t> </a:t>
            </a:r>
            <a:r>
              <a:rPr lang="en-US" sz="2400" dirty="0" smtClean="0">
                <a:solidFill>
                  <a:prstClr val="white"/>
                </a:solidFill>
              </a:rPr>
              <a:t>Good</a:t>
            </a:r>
          </a:p>
          <a:p>
            <a:pPr algn="ctr"/>
            <a:r>
              <a:rPr lang="en-US" sz="2400" dirty="0" err="1" smtClean="0">
                <a:solidFill>
                  <a:prstClr val="white"/>
                </a:solidFill>
              </a:rPr>
              <a:t>christian</a:t>
            </a:r>
            <a:endParaRPr lang="en-US" sz="2400" dirty="0">
              <a:solidFill>
                <a:prstClr val="white"/>
              </a:solidFill>
            </a:endParaRPr>
          </a:p>
        </p:txBody>
      </p:sp>
      <p:cxnSp>
        <p:nvCxnSpPr>
          <p:cNvPr id="7" name="Straight Arrow Connector 6"/>
          <p:cNvCxnSpPr/>
          <p:nvPr/>
        </p:nvCxnSpPr>
        <p:spPr>
          <a:xfrm>
            <a:off x="2727047" y="5596719"/>
            <a:ext cx="625753" cy="13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097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smtClean="0">
                <a:solidFill>
                  <a:schemeClr val="bg1"/>
                </a:solidFill>
              </a:rPr>
              <a:t> 路加福音10:33 </a:t>
            </a:r>
            <a:r>
              <a:rPr lang="zh-TW" altLang="en-US" sz="3600" b="1" dirty="0" smtClean="0">
                <a:solidFill>
                  <a:schemeClr val="bg1"/>
                </a:solidFill>
              </a:rPr>
              <a:t>惟有一個撒瑪利亞人、行路來到那裡．看見他就動了慈心、</a:t>
            </a:r>
            <a:r>
              <a:rPr lang="en-US" sz="3600" b="1" dirty="0" smtClean="0">
                <a:solidFill>
                  <a:schemeClr val="bg1"/>
                </a:solidFill>
              </a:rPr>
              <a:t>10:34 </a:t>
            </a:r>
            <a:r>
              <a:rPr lang="zh-TW" altLang="en-US" sz="3600" b="1" dirty="0" smtClean="0">
                <a:solidFill>
                  <a:srgbClr val="FFFF00"/>
                </a:solidFill>
              </a:rPr>
              <a:t>上前用油和酒倒在他的傷處、包裹好了</a:t>
            </a:r>
            <a:r>
              <a:rPr lang="zh-TW" altLang="en-US" sz="3600" b="1" dirty="0" smtClean="0">
                <a:solidFill>
                  <a:schemeClr val="bg1"/>
                </a:solidFill>
              </a:rPr>
              <a:t>、</a:t>
            </a:r>
            <a:r>
              <a:rPr lang="en-US" altLang="zh-TW" sz="3600" b="1" dirty="0" smtClean="0">
                <a:solidFill>
                  <a:schemeClr val="bg1"/>
                </a:solidFill>
              </a:rPr>
              <a:t> </a:t>
            </a:r>
            <a:endParaRPr lang="en-US" sz="3600" b="1" dirty="0" smtClean="0">
              <a:solidFill>
                <a:srgbClr val="FFFF00"/>
              </a:solidFill>
            </a:endParaRPr>
          </a:p>
          <a:p>
            <a:pPr>
              <a:buNone/>
            </a:pPr>
            <a:r>
              <a:rPr lang="en-US" sz="3000" b="1" dirty="0" smtClean="0">
                <a:solidFill>
                  <a:srgbClr val="00FFFF"/>
                </a:solidFill>
              </a:rPr>
              <a:t>10:33 </a:t>
            </a:r>
            <a:r>
              <a:rPr lang="en-US" sz="3000" b="1" dirty="0" err="1" smtClean="0">
                <a:solidFill>
                  <a:srgbClr val="00FFFF"/>
                </a:solidFill>
              </a:rPr>
              <a:t>To̍k-to̍k</a:t>
            </a:r>
            <a:r>
              <a:rPr lang="en-US" sz="3000" b="1" dirty="0" smtClean="0">
                <a:solidFill>
                  <a:srgbClr val="00FFFF"/>
                </a:solidFill>
              </a:rPr>
              <a:t> </a:t>
            </a:r>
            <a:r>
              <a:rPr lang="en-US" sz="3000" b="1" dirty="0" smtClean="0">
                <a:solidFill>
                  <a:schemeClr val="bg1"/>
                </a:solidFill>
              </a:rPr>
              <a:t>ū </a:t>
            </a:r>
            <a:r>
              <a:rPr lang="en-US" sz="3000" b="1" dirty="0" err="1" smtClean="0">
                <a:solidFill>
                  <a:schemeClr val="bg1"/>
                </a:solidFill>
              </a:rPr>
              <a:t>chi̍t</a:t>
            </a:r>
            <a:r>
              <a:rPr lang="en-US" sz="3000" b="1" dirty="0" smtClean="0">
                <a:solidFill>
                  <a:schemeClr val="bg1"/>
                </a:solidFill>
              </a:rPr>
              <a:t> ê Sat-</a:t>
            </a:r>
            <a:r>
              <a:rPr lang="en-US" sz="3000" b="1" dirty="0" err="1" smtClean="0">
                <a:solidFill>
                  <a:schemeClr val="bg1"/>
                </a:solidFill>
              </a:rPr>
              <a:t>má</a:t>
            </a:r>
            <a:r>
              <a:rPr lang="en-US" sz="3000" b="1" dirty="0" smtClean="0">
                <a:solidFill>
                  <a:schemeClr val="bg1"/>
                </a:solidFill>
              </a:rPr>
              <a:t>-</a:t>
            </a:r>
            <a:r>
              <a:rPr lang="en-US" sz="3000" b="1" dirty="0" err="1" smtClean="0">
                <a:solidFill>
                  <a:schemeClr val="bg1"/>
                </a:solidFill>
              </a:rPr>
              <a:t>lī</a:t>
            </a:r>
            <a:r>
              <a:rPr lang="en-US" sz="3000" b="1" dirty="0" smtClean="0">
                <a:solidFill>
                  <a:schemeClr val="bg1"/>
                </a:solidFill>
              </a:rPr>
              <a:t>-a </a:t>
            </a:r>
            <a:r>
              <a:rPr lang="en-US" sz="3000" b="1" dirty="0" err="1" smtClean="0">
                <a:solidFill>
                  <a:schemeClr val="bg1"/>
                </a:solidFill>
              </a:rPr>
              <a:t>lâng</a:t>
            </a:r>
            <a:r>
              <a:rPr lang="en-US" sz="3000" b="1" dirty="0" smtClean="0">
                <a:solidFill>
                  <a:schemeClr val="bg1"/>
                </a:solidFill>
              </a:rPr>
              <a:t> </a:t>
            </a:r>
            <a:r>
              <a:rPr lang="en-US" sz="3000" b="1" dirty="0" err="1" smtClean="0">
                <a:solidFill>
                  <a:srgbClr val="00FFFF"/>
                </a:solidFill>
              </a:rPr>
              <a:t>kiâ</a:t>
            </a:r>
            <a:r>
              <a:rPr lang="en-US" sz="3000" b="1" dirty="0" smtClean="0">
                <a:solidFill>
                  <a:srgbClr val="00FFFF"/>
                </a:solidFill>
              </a:rPr>
              <a:t>ⁿ lō͘ tùi hia kè, khòaⁿ-kìⁿ chiū lîn-bín i;10:34 kūn-óa, ēng chiú thîn tī i tio̍h-siong ê só͘-chāi, kā i pau-teh,   </a:t>
            </a:r>
          </a:p>
          <a:p>
            <a:pPr>
              <a:buNone/>
            </a:pPr>
            <a:endParaRPr lang="en-US" sz="3000" b="1" dirty="0">
              <a:solidFill>
                <a:srgbClr val="00FFFF"/>
              </a:solidFill>
            </a:endParaRPr>
          </a:p>
          <a:p>
            <a:pPr>
              <a:buNone/>
            </a:pPr>
            <a:endParaRPr lang="en-US" sz="3000" b="1" dirty="0" smtClean="0">
              <a:solidFill>
                <a:srgbClr val="00FFFF"/>
              </a:solidFill>
            </a:endParaRPr>
          </a:p>
          <a:p>
            <a:pPr>
              <a:buNone/>
            </a:pPr>
            <a:r>
              <a:rPr lang="en-US" sz="3000" b="1" dirty="0" smtClean="0">
                <a:solidFill>
                  <a:srgbClr val="00FFFF"/>
                </a:solidFill>
              </a:rPr>
              <a:t>..</a:t>
            </a:r>
            <a:br>
              <a:rPr lang="en-US" sz="3000" b="1" dirty="0" smtClean="0">
                <a:solidFill>
                  <a:srgbClr val="00FFFF"/>
                </a:solidFill>
              </a:rPr>
            </a:br>
            <a:endParaRPr lang="en-US" sz="30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58674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24600" y="4800600"/>
            <a:ext cx="2286000" cy="13716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smtClean="0">
              <a:solidFill>
                <a:srgbClr val="FFFF00"/>
              </a:solidFill>
            </a:endParaRPr>
          </a:p>
          <a:p>
            <a:pPr algn="ctr"/>
            <a:r>
              <a:rPr lang="zh-TW" altLang="en-US" sz="2800" b="1" dirty="0" smtClean="0">
                <a:solidFill>
                  <a:srgbClr val="FFFF00"/>
                </a:solidFill>
              </a:rPr>
              <a:t> </a:t>
            </a:r>
            <a:endParaRPr lang="en-US" altLang="zh-TW" sz="2800" b="1" dirty="0" smtClean="0">
              <a:solidFill>
                <a:srgbClr val="FFFF00"/>
              </a:solidFill>
            </a:endParaRPr>
          </a:p>
          <a:p>
            <a:pPr algn="ctr"/>
            <a:r>
              <a:rPr lang="zh-TW" altLang="en-US" sz="3600" b="1" dirty="0" smtClean="0">
                <a:solidFill>
                  <a:srgbClr val="FFFF00"/>
                </a:solidFill>
              </a:rPr>
              <a:t>盡</a:t>
            </a:r>
            <a:r>
              <a:rPr lang="zh-TW" altLang="en-US" sz="3600" b="1" dirty="0">
                <a:solidFill>
                  <a:srgbClr val="FFFF00"/>
                </a:solidFill>
              </a:rPr>
              <a:t>性</a:t>
            </a:r>
            <a:endParaRPr lang="en-US" altLang="zh-TW" sz="3600" b="1" dirty="0">
              <a:solidFill>
                <a:srgbClr val="FFFF00"/>
              </a:solidFill>
            </a:endParaRPr>
          </a:p>
          <a:p>
            <a:pPr algn="ctr"/>
            <a:r>
              <a:rPr lang="en-US" altLang="zh-TW" sz="2800" b="1" dirty="0" smtClean="0">
                <a:solidFill>
                  <a:srgbClr val="FFFF00"/>
                </a:solidFill>
              </a:rPr>
              <a:t> </a:t>
            </a:r>
            <a:endParaRPr lang="en-US" sz="2800" dirty="0">
              <a:solidFill>
                <a:srgbClr val="FFFF00"/>
              </a:solidFill>
            </a:endParaRPr>
          </a:p>
          <a:p>
            <a:pPr algn="ctr"/>
            <a:endParaRPr lang="en-US" sz="3600" dirty="0">
              <a:solidFill>
                <a:prstClr val="white"/>
              </a:solidFill>
            </a:endParaRPr>
          </a:p>
        </p:txBody>
      </p:sp>
      <p:cxnSp>
        <p:nvCxnSpPr>
          <p:cNvPr id="11" name="Straight Arrow Connector 10"/>
          <p:cNvCxnSpPr/>
          <p:nvPr/>
        </p:nvCxnSpPr>
        <p:spPr>
          <a:xfrm>
            <a:off x="5121553" y="5696397"/>
            <a:ext cx="8382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Heart 12"/>
          <p:cNvSpPr/>
          <p:nvPr/>
        </p:nvSpPr>
        <p:spPr>
          <a:xfrm>
            <a:off x="3435824" y="5076967"/>
            <a:ext cx="1371600" cy="10668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00"/>
                </a:solidFill>
              </a:rPr>
              <a:t>關懷</a:t>
            </a:r>
            <a:endParaRPr lang="en-US" sz="2800" dirty="0">
              <a:solidFill>
                <a:prstClr val="white"/>
              </a:solidFill>
            </a:endParaRPr>
          </a:p>
        </p:txBody>
      </p:sp>
      <p:sp>
        <p:nvSpPr>
          <p:cNvPr id="2" name="TextBox 1"/>
          <p:cNvSpPr txBox="1"/>
          <p:nvPr/>
        </p:nvSpPr>
        <p:spPr>
          <a:xfrm>
            <a:off x="4936847" y="4963180"/>
            <a:ext cx="902811" cy="523220"/>
          </a:xfrm>
          <a:prstGeom prst="rect">
            <a:avLst/>
          </a:prstGeom>
          <a:noFill/>
        </p:spPr>
        <p:txBody>
          <a:bodyPr wrap="none" rtlCol="0">
            <a:spAutoFit/>
          </a:bodyPr>
          <a:lstStyle/>
          <a:p>
            <a:r>
              <a:rPr lang="zh-TW" altLang="en-US" sz="2800" b="1" dirty="0">
                <a:solidFill>
                  <a:srgbClr val="FFFF00"/>
                </a:solidFill>
              </a:rPr>
              <a:t>精神</a:t>
            </a:r>
            <a:endParaRPr lang="en-US" sz="2800" dirty="0">
              <a:solidFill>
                <a:srgbClr val="FFFF00"/>
              </a:solidFill>
            </a:endParaRPr>
          </a:p>
        </p:txBody>
      </p:sp>
      <p:sp>
        <p:nvSpPr>
          <p:cNvPr id="4" name="Smiley Face 3"/>
          <p:cNvSpPr/>
          <p:nvPr/>
        </p:nvSpPr>
        <p:spPr>
          <a:xfrm>
            <a:off x="228600" y="4529919"/>
            <a:ext cx="2133600" cy="2133600"/>
          </a:xfrm>
          <a:prstGeom prst="smileyFac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dirty="0" smtClean="0">
                <a:solidFill>
                  <a:prstClr val="white"/>
                </a:solidFill>
              </a:rPr>
              <a:t> </a:t>
            </a:r>
            <a:r>
              <a:rPr lang="en-US" sz="2400" dirty="0" smtClean="0">
                <a:solidFill>
                  <a:prstClr val="white"/>
                </a:solidFill>
              </a:rPr>
              <a:t>very good</a:t>
            </a:r>
          </a:p>
          <a:p>
            <a:pPr algn="ctr"/>
            <a:r>
              <a:rPr lang="en-US" sz="2400" dirty="0" smtClean="0">
                <a:solidFill>
                  <a:prstClr val="white"/>
                </a:solidFill>
              </a:rPr>
              <a:t> </a:t>
            </a:r>
            <a:r>
              <a:rPr lang="en-US" sz="2400" dirty="0" err="1" smtClean="0">
                <a:solidFill>
                  <a:prstClr val="white"/>
                </a:solidFill>
              </a:rPr>
              <a:t>christian</a:t>
            </a:r>
            <a:endParaRPr lang="en-US" sz="2400" dirty="0">
              <a:solidFill>
                <a:prstClr val="white"/>
              </a:solidFill>
            </a:endParaRPr>
          </a:p>
        </p:txBody>
      </p:sp>
      <p:cxnSp>
        <p:nvCxnSpPr>
          <p:cNvPr id="7" name="Straight Arrow Connector 6"/>
          <p:cNvCxnSpPr/>
          <p:nvPr/>
        </p:nvCxnSpPr>
        <p:spPr>
          <a:xfrm>
            <a:off x="2727047" y="5596719"/>
            <a:ext cx="625753" cy="13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8752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92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smtClean="0">
                <a:solidFill>
                  <a:schemeClr val="bg1"/>
                </a:solidFill>
              </a:rPr>
              <a:t> 路加福音10:33 </a:t>
            </a:r>
            <a:r>
              <a:rPr lang="zh-TW" altLang="en-US" sz="3600" b="1" dirty="0" smtClean="0">
                <a:solidFill>
                  <a:schemeClr val="bg1"/>
                </a:solidFill>
              </a:rPr>
              <a:t>惟有一個撒瑪利亞人、行路來到那裡．看見他就動了慈心、</a:t>
            </a:r>
            <a:r>
              <a:rPr lang="en-US" sz="3600" b="1" dirty="0" smtClean="0">
                <a:solidFill>
                  <a:schemeClr val="bg1"/>
                </a:solidFill>
              </a:rPr>
              <a:t>10:34 </a:t>
            </a:r>
            <a:r>
              <a:rPr lang="zh-TW" altLang="en-US" sz="3600" b="1" dirty="0" smtClean="0">
                <a:solidFill>
                  <a:schemeClr val="bg1"/>
                </a:solidFill>
              </a:rPr>
              <a:t>上前用油和酒倒在他的傷處、包裹好了、</a:t>
            </a:r>
            <a:r>
              <a:rPr lang="zh-TW" altLang="en-US" sz="3600" b="1" dirty="0" smtClean="0">
                <a:solidFill>
                  <a:srgbClr val="FFFF00"/>
                </a:solidFill>
              </a:rPr>
              <a:t>扶他騎上自己的牲口、帶到店裡去照應他</a:t>
            </a:r>
            <a:r>
              <a:rPr lang="zh-TW" altLang="en-US" sz="3600" b="1" dirty="0" smtClean="0">
                <a:solidFill>
                  <a:schemeClr val="bg1"/>
                </a:solidFill>
              </a:rPr>
              <a:t>。</a:t>
            </a:r>
            <a:r>
              <a:rPr lang="en-US" sz="3600" b="1" dirty="0" smtClean="0">
                <a:solidFill>
                  <a:schemeClr val="bg1"/>
                </a:solidFill>
              </a:rPr>
              <a:t> </a:t>
            </a:r>
            <a:endParaRPr lang="en-US" sz="3600" b="1" dirty="0" smtClean="0">
              <a:solidFill>
                <a:srgbClr val="FFFF00"/>
              </a:solidFill>
            </a:endParaRPr>
          </a:p>
          <a:p>
            <a:pPr>
              <a:buNone/>
            </a:pPr>
            <a:r>
              <a:rPr lang="en-US" sz="3000" b="1" dirty="0" smtClean="0">
                <a:solidFill>
                  <a:srgbClr val="00FFFF"/>
                </a:solidFill>
              </a:rPr>
              <a:t>10:33 </a:t>
            </a:r>
            <a:r>
              <a:rPr lang="en-US" sz="3000" b="1" dirty="0" err="1" smtClean="0">
                <a:solidFill>
                  <a:srgbClr val="00FFFF"/>
                </a:solidFill>
              </a:rPr>
              <a:t>To̍k-to̍k</a:t>
            </a:r>
            <a:r>
              <a:rPr lang="en-US" sz="3000" b="1" dirty="0" smtClean="0">
                <a:solidFill>
                  <a:srgbClr val="00FFFF"/>
                </a:solidFill>
              </a:rPr>
              <a:t> </a:t>
            </a:r>
            <a:r>
              <a:rPr lang="en-US" sz="3000" b="1" dirty="0" smtClean="0">
                <a:solidFill>
                  <a:schemeClr val="bg1"/>
                </a:solidFill>
              </a:rPr>
              <a:t>ū </a:t>
            </a:r>
            <a:r>
              <a:rPr lang="en-US" sz="3000" b="1" dirty="0" err="1" smtClean="0">
                <a:solidFill>
                  <a:schemeClr val="bg1"/>
                </a:solidFill>
              </a:rPr>
              <a:t>chi̍t</a:t>
            </a:r>
            <a:r>
              <a:rPr lang="en-US" sz="3000" b="1" dirty="0" smtClean="0">
                <a:solidFill>
                  <a:schemeClr val="bg1"/>
                </a:solidFill>
              </a:rPr>
              <a:t> ê Sat-</a:t>
            </a:r>
            <a:r>
              <a:rPr lang="en-US" sz="3000" b="1" dirty="0" err="1" smtClean="0">
                <a:solidFill>
                  <a:schemeClr val="bg1"/>
                </a:solidFill>
              </a:rPr>
              <a:t>má</a:t>
            </a:r>
            <a:r>
              <a:rPr lang="en-US" sz="3000" b="1" dirty="0" smtClean="0">
                <a:solidFill>
                  <a:schemeClr val="bg1"/>
                </a:solidFill>
              </a:rPr>
              <a:t>-</a:t>
            </a:r>
            <a:r>
              <a:rPr lang="en-US" sz="3000" b="1" dirty="0" err="1" smtClean="0">
                <a:solidFill>
                  <a:schemeClr val="bg1"/>
                </a:solidFill>
              </a:rPr>
              <a:t>lī</a:t>
            </a:r>
            <a:r>
              <a:rPr lang="en-US" sz="3000" b="1" dirty="0" smtClean="0">
                <a:solidFill>
                  <a:schemeClr val="bg1"/>
                </a:solidFill>
              </a:rPr>
              <a:t>-a </a:t>
            </a:r>
            <a:r>
              <a:rPr lang="en-US" sz="3000" b="1" dirty="0" err="1" smtClean="0">
                <a:solidFill>
                  <a:schemeClr val="bg1"/>
                </a:solidFill>
              </a:rPr>
              <a:t>lâng</a:t>
            </a:r>
            <a:r>
              <a:rPr lang="en-US" sz="3000" b="1" dirty="0" smtClean="0">
                <a:solidFill>
                  <a:schemeClr val="bg1"/>
                </a:solidFill>
              </a:rPr>
              <a:t> </a:t>
            </a:r>
            <a:r>
              <a:rPr lang="en-US" sz="3000" b="1" dirty="0" err="1" smtClean="0">
                <a:solidFill>
                  <a:srgbClr val="00FFFF"/>
                </a:solidFill>
              </a:rPr>
              <a:t>kiâ</a:t>
            </a:r>
            <a:r>
              <a:rPr lang="en-US" sz="3000" b="1" dirty="0" smtClean="0">
                <a:solidFill>
                  <a:srgbClr val="00FFFF"/>
                </a:solidFill>
              </a:rPr>
              <a:t>ⁿ lō͘ tùi hia kè, khòaⁿ-kìⁿ chiū lîn-bín i;10:34 kūn-óa, ēng chiú thîn tī i tio̍h-siong ê só͘-chāi, kā i pau-teh, chiong ka-kī ê cheng-siⁿ hō͘ i khiâ, chhōa i kàu kheh-tiàm, lâi chiàu-kò͘ i.  </a:t>
            </a:r>
          </a:p>
          <a:p>
            <a:pPr>
              <a:buNone/>
            </a:pPr>
            <a:endParaRPr lang="en-US" sz="3000" b="1" dirty="0">
              <a:solidFill>
                <a:srgbClr val="00FFFF"/>
              </a:solidFill>
            </a:endParaRPr>
          </a:p>
          <a:p>
            <a:pPr>
              <a:buNone/>
            </a:pPr>
            <a:endParaRPr lang="en-US" sz="3000" b="1" dirty="0">
              <a:solidFill>
                <a:srgbClr val="00FFFF"/>
              </a:solidFill>
            </a:endParaRPr>
          </a:p>
          <a:p>
            <a:pPr>
              <a:buNone/>
            </a:pPr>
            <a:endParaRPr lang="en-US" sz="3000" b="1" dirty="0" smtClean="0">
              <a:solidFill>
                <a:srgbClr val="00FFFF"/>
              </a:solidFill>
            </a:endParaRPr>
          </a:p>
          <a:p>
            <a:pPr>
              <a:buNone/>
            </a:pPr>
            <a:r>
              <a:rPr lang="en-US" sz="3000" b="1" dirty="0" smtClean="0">
                <a:solidFill>
                  <a:srgbClr val="00FFFF"/>
                </a:solidFill>
              </a:rPr>
              <a:t>..</a:t>
            </a:r>
            <a:br>
              <a:rPr lang="en-US" sz="3000" b="1" dirty="0" smtClean="0">
                <a:solidFill>
                  <a:srgbClr val="00FFFF"/>
                </a:solidFill>
              </a:rPr>
            </a:br>
            <a:endParaRPr lang="en-US" sz="30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58674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121553" y="5696397"/>
            <a:ext cx="8382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Heart 12"/>
          <p:cNvSpPr/>
          <p:nvPr/>
        </p:nvSpPr>
        <p:spPr>
          <a:xfrm>
            <a:off x="3435824" y="5076967"/>
            <a:ext cx="1371600" cy="10668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00"/>
                </a:solidFill>
              </a:rPr>
              <a:t>關懷</a:t>
            </a:r>
            <a:endParaRPr lang="en-US" sz="2800" dirty="0">
              <a:solidFill>
                <a:prstClr val="white"/>
              </a:solidFill>
            </a:endParaRPr>
          </a:p>
        </p:txBody>
      </p:sp>
      <p:sp>
        <p:nvSpPr>
          <p:cNvPr id="2" name="TextBox 1"/>
          <p:cNvSpPr txBox="1"/>
          <p:nvPr/>
        </p:nvSpPr>
        <p:spPr>
          <a:xfrm>
            <a:off x="4936847" y="4963180"/>
            <a:ext cx="902811" cy="523220"/>
          </a:xfrm>
          <a:prstGeom prst="rect">
            <a:avLst/>
          </a:prstGeom>
          <a:noFill/>
        </p:spPr>
        <p:txBody>
          <a:bodyPr wrap="none" rtlCol="0">
            <a:spAutoFit/>
          </a:bodyPr>
          <a:lstStyle/>
          <a:p>
            <a:r>
              <a:rPr lang="zh-TW" altLang="en-US" sz="2800" b="1" dirty="0">
                <a:solidFill>
                  <a:srgbClr val="FFFF00"/>
                </a:solidFill>
              </a:rPr>
              <a:t>精神</a:t>
            </a:r>
            <a:endParaRPr lang="en-US" sz="2800" dirty="0">
              <a:solidFill>
                <a:srgbClr val="FFFF00"/>
              </a:solidFill>
            </a:endParaRPr>
          </a:p>
        </p:txBody>
      </p:sp>
      <p:sp>
        <p:nvSpPr>
          <p:cNvPr id="4" name="Smiley Face 3"/>
          <p:cNvSpPr/>
          <p:nvPr/>
        </p:nvSpPr>
        <p:spPr>
          <a:xfrm>
            <a:off x="228600" y="4529919"/>
            <a:ext cx="2133600" cy="2133600"/>
          </a:xfrm>
          <a:prstGeom prst="smileyFac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dirty="0" smtClean="0">
                <a:solidFill>
                  <a:prstClr val="white"/>
                </a:solidFill>
              </a:rPr>
              <a:t> </a:t>
            </a:r>
            <a:r>
              <a:rPr lang="en-US" sz="2000" b="1" dirty="0" smtClean="0">
                <a:solidFill>
                  <a:prstClr val="white"/>
                </a:solidFill>
              </a:rPr>
              <a:t>Excellent</a:t>
            </a:r>
          </a:p>
          <a:p>
            <a:pPr algn="ctr"/>
            <a:r>
              <a:rPr lang="en-US" sz="2000" b="1" dirty="0" smtClean="0">
                <a:solidFill>
                  <a:prstClr val="white"/>
                </a:solidFill>
              </a:rPr>
              <a:t> </a:t>
            </a:r>
            <a:r>
              <a:rPr lang="en-US" sz="2000" b="1" dirty="0" err="1" smtClean="0">
                <a:solidFill>
                  <a:prstClr val="white"/>
                </a:solidFill>
              </a:rPr>
              <a:t>christian</a:t>
            </a:r>
            <a:endParaRPr lang="en-US" sz="2000" b="1" dirty="0">
              <a:solidFill>
                <a:prstClr val="white"/>
              </a:solidFill>
            </a:endParaRPr>
          </a:p>
        </p:txBody>
      </p:sp>
      <p:cxnSp>
        <p:nvCxnSpPr>
          <p:cNvPr id="7" name="Straight Arrow Connector 6"/>
          <p:cNvCxnSpPr/>
          <p:nvPr/>
        </p:nvCxnSpPr>
        <p:spPr>
          <a:xfrm>
            <a:off x="2727047" y="5596719"/>
            <a:ext cx="625753" cy="13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00800" y="5076967"/>
            <a:ext cx="1981200" cy="10668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FF00"/>
                </a:solidFill>
              </a:rPr>
              <a:t>盡力</a:t>
            </a:r>
            <a:endParaRPr lang="en-US" sz="3200" dirty="0"/>
          </a:p>
        </p:txBody>
      </p:sp>
    </p:spTree>
    <p:extLst>
      <p:ext uri="{BB962C8B-B14F-4D97-AF65-F5344CB8AC3E}">
        <p14:creationId xmlns:p14="http://schemas.microsoft.com/office/powerpoint/2010/main" val="4004053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77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smtClean="0">
                <a:solidFill>
                  <a:schemeClr val="bg1"/>
                </a:solidFill>
              </a:rPr>
              <a:t> 路加福音10:33 </a:t>
            </a:r>
            <a:r>
              <a:rPr lang="zh-TW" altLang="en-US" sz="3600" b="1" dirty="0" smtClean="0">
                <a:solidFill>
                  <a:schemeClr val="bg1"/>
                </a:solidFill>
              </a:rPr>
              <a:t>惟有一個撒瑪利亞人、行路來到那裡．看見他就動了慈心、</a:t>
            </a:r>
            <a:r>
              <a:rPr lang="en-US" sz="3600" b="1" dirty="0" smtClean="0">
                <a:solidFill>
                  <a:schemeClr val="bg1"/>
                </a:solidFill>
              </a:rPr>
              <a:t>10:34 </a:t>
            </a:r>
            <a:r>
              <a:rPr lang="zh-TW" altLang="en-US" sz="3600" b="1" dirty="0" smtClean="0">
                <a:solidFill>
                  <a:schemeClr val="bg1"/>
                </a:solidFill>
              </a:rPr>
              <a:t>上前用油和酒倒在他的傷處、包裹好了、扶他騎上自己的牲口、帶到店裡去照應他。</a:t>
            </a:r>
            <a:r>
              <a:rPr lang="en-US" sz="3600" b="1" dirty="0" smtClean="0">
                <a:solidFill>
                  <a:schemeClr val="bg1"/>
                </a:solidFill>
              </a:rPr>
              <a:t>10:35 </a:t>
            </a:r>
            <a:r>
              <a:rPr lang="zh-TW" altLang="en-US" sz="3600" b="1" dirty="0" smtClean="0">
                <a:solidFill>
                  <a:srgbClr val="FFFF00"/>
                </a:solidFill>
              </a:rPr>
              <a:t>第二天拿出二錢銀子來、交給店主說、你且照應他．此外所費用的、我回來必還你。</a:t>
            </a:r>
            <a:endParaRPr lang="en-US" sz="3600" b="1" dirty="0" smtClean="0">
              <a:solidFill>
                <a:srgbClr val="FFFF00"/>
              </a:solidFill>
            </a:endParaRPr>
          </a:p>
          <a:p>
            <a:pPr>
              <a:buNone/>
            </a:pPr>
            <a:r>
              <a:rPr lang="en-US" sz="3000" b="1" dirty="0" smtClean="0">
                <a:solidFill>
                  <a:srgbClr val="00FFFF"/>
                </a:solidFill>
              </a:rPr>
              <a:t>10:33 </a:t>
            </a:r>
            <a:r>
              <a:rPr lang="en-US" sz="3000" b="1" dirty="0" err="1" smtClean="0">
                <a:solidFill>
                  <a:srgbClr val="00FFFF"/>
                </a:solidFill>
              </a:rPr>
              <a:t>To̍k-to̍k</a:t>
            </a:r>
            <a:r>
              <a:rPr lang="en-US" sz="3000" b="1" dirty="0" smtClean="0">
                <a:solidFill>
                  <a:srgbClr val="00FFFF"/>
                </a:solidFill>
              </a:rPr>
              <a:t> </a:t>
            </a:r>
            <a:r>
              <a:rPr lang="en-US" sz="3000" b="1" dirty="0" smtClean="0">
                <a:solidFill>
                  <a:schemeClr val="bg1"/>
                </a:solidFill>
              </a:rPr>
              <a:t>ū </a:t>
            </a:r>
            <a:r>
              <a:rPr lang="en-US" sz="3000" b="1" dirty="0" err="1" smtClean="0">
                <a:solidFill>
                  <a:schemeClr val="bg1"/>
                </a:solidFill>
              </a:rPr>
              <a:t>chi̍t</a:t>
            </a:r>
            <a:r>
              <a:rPr lang="en-US" sz="3000" b="1" dirty="0" smtClean="0">
                <a:solidFill>
                  <a:schemeClr val="bg1"/>
                </a:solidFill>
              </a:rPr>
              <a:t> ê Sat-</a:t>
            </a:r>
            <a:r>
              <a:rPr lang="en-US" sz="3000" b="1" dirty="0" err="1" smtClean="0">
                <a:solidFill>
                  <a:schemeClr val="bg1"/>
                </a:solidFill>
              </a:rPr>
              <a:t>má</a:t>
            </a:r>
            <a:r>
              <a:rPr lang="en-US" sz="3000" b="1" dirty="0" smtClean="0">
                <a:solidFill>
                  <a:schemeClr val="bg1"/>
                </a:solidFill>
              </a:rPr>
              <a:t>-</a:t>
            </a:r>
            <a:r>
              <a:rPr lang="en-US" sz="3000" b="1" dirty="0" err="1" smtClean="0">
                <a:solidFill>
                  <a:schemeClr val="bg1"/>
                </a:solidFill>
              </a:rPr>
              <a:t>lī</a:t>
            </a:r>
            <a:r>
              <a:rPr lang="en-US" sz="3000" b="1" dirty="0" smtClean="0">
                <a:solidFill>
                  <a:schemeClr val="bg1"/>
                </a:solidFill>
              </a:rPr>
              <a:t>-a </a:t>
            </a:r>
            <a:r>
              <a:rPr lang="en-US" sz="3000" b="1" dirty="0" err="1" smtClean="0">
                <a:solidFill>
                  <a:schemeClr val="bg1"/>
                </a:solidFill>
              </a:rPr>
              <a:t>lâng</a:t>
            </a:r>
            <a:r>
              <a:rPr lang="en-US" sz="3000" b="1" dirty="0" smtClean="0">
                <a:solidFill>
                  <a:schemeClr val="bg1"/>
                </a:solidFill>
              </a:rPr>
              <a:t> </a:t>
            </a:r>
            <a:r>
              <a:rPr lang="en-US" sz="3000" b="1" dirty="0" err="1" smtClean="0">
                <a:solidFill>
                  <a:srgbClr val="00FFFF"/>
                </a:solidFill>
              </a:rPr>
              <a:t>kiâ</a:t>
            </a:r>
            <a:r>
              <a:rPr lang="en-US" sz="3000" b="1" dirty="0" smtClean="0">
                <a:solidFill>
                  <a:srgbClr val="00FFFF"/>
                </a:solidFill>
              </a:rPr>
              <a:t>ⁿ lō͘ tùi hia kè, khòaⁿ-kìⁿ chiū lîn-bín i;10:34 kūn-óa, ēng chiú thîn tī i tio̍h-siong ê só͘-chāi, kā i pau-teh, chiong ka-kī ê cheng-siⁿ hō͘ i khiâ, chhōa i kàu kheh-tiàm, lâi chiàu-kò͘ i.10:35 Keh ji̍t the̍h gûn-á n̄-ê hō͘ tiàm-chú, kóng, Tio̍h chiàu-kò͘ chit lâng; só͘-hùi nā khah ke, góa tò-tńg-lâi chiah hêng lí</a:t>
            </a:r>
          </a:p>
          <a:p>
            <a:pPr>
              <a:buNone/>
            </a:pPr>
            <a:endParaRPr lang="en-US" sz="3000" b="1" dirty="0">
              <a:solidFill>
                <a:srgbClr val="00FFFF"/>
              </a:solidFill>
            </a:endParaRPr>
          </a:p>
          <a:p>
            <a:pPr>
              <a:buNone/>
            </a:pPr>
            <a:endParaRPr lang="en-US" sz="3000" b="1" dirty="0" smtClean="0">
              <a:solidFill>
                <a:srgbClr val="00FFFF"/>
              </a:solidFill>
            </a:endParaRPr>
          </a:p>
          <a:p>
            <a:pPr>
              <a:buNone/>
            </a:pPr>
            <a:r>
              <a:rPr lang="en-US" sz="3000" b="1" dirty="0" smtClean="0">
                <a:solidFill>
                  <a:srgbClr val="00FFFF"/>
                </a:solidFill>
              </a:rPr>
              <a:t>..</a:t>
            </a:r>
            <a:br>
              <a:rPr lang="en-US" sz="3000" b="1" dirty="0" smtClean="0">
                <a:solidFill>
                  <a:srgbClr val="00FFFF"/>
                </a:solidFill>
              </a:rPr>
            </a:br>
            <a:endParaRPr lang="en-US" sz="30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58674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24600" y="4800600"/>
            <a:ext cx="2286000" cy="13716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smtClean="0">
              <a:solidFill>
                <a:srgbClr val="FFFF00"/>
              </a:solidFill>
            </a:endParaRPr>
          </a:p>
          <a:p>
            <a:pPr algn="ctr"/>
            <a:r>
              <a:rPr lang="en-US" altLang="zh-TW" sz="2800" b="1" dirty="0" smtClean="0">
                <a:solidFill>
                  <a:srgbClr val="FFFF00"/>
                </a:solidFill>
              </a:rPr>
              <a:t> </a:t>
            </a:r>
            <a:r>
              <a:rPr lang="zh-TW" altLang="en-US" sz="4000" b="1" dirty="0" smtClean="0">
                <a:solidFill>
                  <a:srgbClr val="FFFF00"/>
                </a:solidFill>
              </a:rPr>
              <a:t>盡意</a:t>
            </a:r>
            <a:r>
              <a:rPr lang="en-US" altLang="zh-TW" sz="4000" b="1" dirty="0" smtClean="0">
                <a:solidFill>
                  <a:srgbClr val="FFFF00"/>
                </a:solidFill>
              </a:rPr>
              <a:t>!</a:t>
            </a:r>
            <a:endParaRPr lang="en-US" sz="4000" dirty="0">
              <a:solidFill>
                <a:srgbClr val="FFFF00"/>
              </a:solidFill>
            </a:endParaRPr>
          </a:p>
          <a:p>
            <a:pPr algn="ctr"/>
            <a:endParaRPr lang="en-US" sz="3600" dirty="0">
              <a:solidFill>
                <a:prstClr val="white"/>
              </a:solidFill>
            </a:endParaRPr>
          </a:p>
        </p:txBody>
      </p:sp>
      <p:cxnSp>
        <p:nvCxnSpPr>
          <p:cNvPr id="11" name="Straight Arrow Connector 10"/>
          <p:cNvCxnSpPr/>
          <p:nvPr/>
        </p:nvCxnSpPr>
        <p:spPr>
          <a:xfrm>
            <a:off x="5121553" y="5696397"/>
            <a:ext cx="8382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Heart 12"/>
          <p:cNvSpPr/>
          <p:nvPr/>
        </p:nvSpPr>
        <p:spPr>
          <a:xfrm>
            <a:off x="3435824" y="5076967"/>
            <a:ext cx="1371600" cy="10668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00"/>
                </a:solidFill>
              </a:rPr>
              <a:t>關懷</a:t>
            </a:r>
            <a:endParaRPr lang="en-US" sz="2800" dirty="0">
              <a:solidFill>
                <a:prstClr val="white"/>
              </a:solidFill>
            </a:endParaRPr>
          </a:p>
        </p:txBody>
      </p:sp>
      <p:sp>
        <p:nvSpPr>
          <p:cNvPr id="2" name="TextBox 1"/>
          <p:cNvSpPr txBox="1"/>
          <p:nvPr/>
        </p:nvSpPr>
        <p:spPr>
          <a:xfrm>
            <a:off x="4936847" y="4963180"/>
            <a:ext cx="902811" cy="523220"/>
          </a:xfrm>
          <a:prstGeom prst="rect">
            <a:avLst/>
          </a:prstGeom>
          <a:noFill/>
        </p:spPr>
        <p:txBody>
          <a:bodyPr wrap="none" rtlCol="0">
            <a:spAutoFit/>
          </a:bodyPr>
          <a:lstStyle/>
          <a:p>
            <a:r>
              <a:rPr lang="zh-TW" altLang="en-US" sz="2800" b="1" dirty="0">
                <a:solidFill>
                  <a:srgbClr val="FFFF00"/>
                </a:solidFill>
              </a:rPr>
              <a:t>精神</a:t>
            </a:r>
            <a:endParaRPr lang="en-US" sz="2800" dirty="0">
              <a:solidFill>
                <a:srgbClr val="FFFF00"/>
              </a:solidFill>
            </a:endParaRPr>
          </a:p>
        </p:txBody>
      </p:sp>
      <p:sp>
        <p:nvSpPr>
          <p:cNvPr id="4" name="Smiley Face 3"/>
          <p:cNvSpPr/>
          <p:nvPr/>
        </p:nvSpPr>
        <p:spPr>
          <a:xfrm>
            <a:off x="228599" y="4343400"/>
            <a:ext cx="2491623" cy="2320119"/>
          </a:xfrm>
          <a:prstGeom prst="smileyFac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sz="2000" b="1" dirty="0" smtClean="0">
                <a:solidFill>
                  <a:prstClr val="white"/>
                </a:solidFill>
              </a:rPr>
              <a:t>Extra-ordinary</a:t>
            </a:r>
          </a:p>
          <a:p>
            <a:pPr algn="ctr"/>
            <a:r>
              <a:rPr lang="en-US" sz="2000" b="1" dirty="0" smtClean="0">
                <a:solidFill>
                  <a:prstClr val="white"/>
                </a:solidFill>
              </a:rPr>
              <a:t> </a:t>
            </a:r>
            <a:r>
              <a:rPr lang="en-US" sz="2000" b="1" dirty="0" err="1" smtClean="0">
                <a:solidFill>
                  <a:prstClr val="white"/>
                </a:solidFill>
              </a:rPr>
              <a:t>christian</a:t>
            </a:r>
            <a:r>
              <a:rPr lang="en-US" sz="2000" b="1" dirty="0" smtClean="0">
                <a:solidFill>
                  <a:prstClr val="white"/>
                </a:solidFill>
              </a:rPr>
              <a:t>!</a:t>
            </a:r>
            <a:endParaRPr lang="en-US" sz="2000" b="1" dirty="0">
              <a:solidFill>
                <a:prstClr val="white"/>
              </a:solidFill>
            </a:endParaRPr>
          </a:p>
        </p:txBody>
      </p:sp>
      <p:cxnSp>
        <p:nvCxnSpPr>
          <p:cNvPr id="7" name="Straight Arrow Connector 6"/>
          <p:cNvCxnSpPr/>
          <p:nvPr/>
        </p:nvCxnSpPr>
        <p:spPr>
          <a:xfrm>
            <a:off x="2796421" y="5628158"/>
            <a:ext cx="625753" cy="13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5542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8382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600" b="1" dirty="0" smtClean="0">
                <a:solidFill>
                  <a:schemeClr val="bg1"/>
                </a:solidFill>
              </a:rPr>
              <a:t>路加福音</a:t>
            </a:r>
            <a:r>
              <a:rPr lang="en-US" sz="3600" b="1" dirty="0">
                <a:solidFill>
                  <a:schemeClr val="bg1"/>
                </a:solidFill>
              </a:rPr>
              <a:t>10:33 </a:t>
            </a:r>
            <a:r>
              <a:rPr lang="zh-TW" altLang="en-US" sz="3600" b="1" dirty="0">
                <a:solidFill>
                  <a:schemeClr val="bg1"/>
                </a:solidFill>
              </a:rPr>
              <a:t>惟有</a:t>
            </a:r>
            <a:r>
              <a:rPr lang="zh-TW" altLang="en-US" sz="3600" b="1" dirty="0">
                <a:solidFill>
                  <a:srgbClr val="FFFF00"/>
                </a:solidFill>
              </a:rPr>
              <a:t>一個撒瑪利亞人</a:t>
            </a:r>
            <a:r>
              <a:rPr lang="zh-TW" altLang="en-US" sz="3600" b="1" dirty="0">
                <a:solidFill>
                  <a:schemeClr val="bg1"/>
                </a:solidFill>
              </a:rPr>
              <a:t>、行路來到那裡．看見他就動了慈心</a:t>
            </a:r>
            <a:r>
              <a:rPr lang="zh-TW" altLang="en-US" sz="3600" b="1" dirty="0" smtClean="0">
                <a:solidFill>
                  <a:schemeClr val="bg1"/>
                </a:solidFill>
              </a:rPr>
              <a:t>、</a:t>
            </a:r>
            <a:r>
              <a:rPr lang="en-US" sz="3600" b="1" dirty="0" smtClean="0">
                <a:solidFill>
                  <a:schemeClr val="bg1"/>
                </a:solidFill>
              </a:rPr>
              <a:t> </a:t>
            </a:r>
            <a:endParaRPr lang="en-US" sz="3600" b="1" dirty="0">
              <a:solidFill>
                <a:schemeClr val="bg1"/>
              </a:solidFill>
            </a:endParaRPr>
          </a:p>
          <a:p>
            <a:pPr>
              <a:buNone/>
            </a:pPr>
            <a:r>
              <a:rPr lang="en-US" sz="3600" b="1" dirty="0">
                <a:solidFill>
                  <a:srgbClr val="00FFFF"/>
                </a:solidFill>
              </a:rPr>
              <a:t>10:33 </a:t>
            </a:r>
            <a:r>
              <a:rPr lang="en-US" sz="3600" b="1" dirty="0" err="1">
                <a:solidFill>
                  <a:srgbClr val="00FFFF"/>
                </a:solidFill>
              </a:rPr>
              <a:t>To̍k-to̍k</a:t>
            </a:r>
            <a:r>
              <a:rPr lang="en-US" sz="3600" b="1" dirty="0">
                <a:solidFill>
                  <a:srgbClr val="00FFFF"/>
                </a:solidFill>
              </a:rPr>
              <a:t> </a:t>
            </a:r>
            <a:r>
              <a:rPr lang="en-US" sz="3600" b="1" dirty="0">
                <a:solidFill>
                  <a:srgbClr val="FFFF00"/>
                </a:solidFill>
              </a:rPr>
              <a:t>ū </a:t>
            </a:r>
            <a:r>
              <a:rPr lang="en-US" sz="3600" b="1" dirty="0" err="1">
                <a:solidFill>
                  <a:srgbClr val="FFFF00"/>
                </a:solidFill>
              </a:rPr>
              <a:t>chi̍t</a:t>
            </a:r>
            <a:r>
              <a:rPr lang="en-US" sz="3600" b="1" dirty="0">
                <a:solidFill>
                  <a:srgbClr val="FFFF00"/>
                </a:solidFill>
              </a:rPr>
              <a:t> ê Sat-</a:t>
            </a:r>
            <a:r>
              <a:rPr lang="en-US" sz="3600" b="1" dirty="0" err="1">
                <a:solidFill>
                  <a:srgbClr val="FFFF00"/>
                </a:solidFill>
              </a:rPr>
              <a:t>má</a:t>
            </a:r>
            <a:r>
              <a:rPr lang="en-US" sz="3600" b="1" dirty="0">
                <a:solidFill>
                  <a:srgbClr val="FFFF00"/>
                </a:solidFill>
              </a:rPr>
              <a:t>-</a:t>
            </a:r>
            <a:r>
              <a:rPr lang="en-US" sz="3600" b="1" dirty="0" err="1">
                <a:solidFill>
                  <a:srgbClr val="FFFF00"/>
                </a:solidFill>
              </a:rPr>
              <a:t>lī</a:t>
            </a:r>
            <a:r>
              <a:rPr lang="en-US" sz="3600" b="1" dirty="0">
                <a:solidFill>
                  <a:srgbClr val="FFFF00"/>
                </a:solidFill>
              </a:rPr>
              <a:t>-a </a:t>
            </a:r>
            <a:r>
              <a:rPr lang="en-US" sz="3600" b="1" dirty="0" err="1">
                <a:solidFill>
                  <a:srgbClr val="FFFF00"/>
                </a:solidFill>
              </a:rPr>
              <a:t>lâng</a:t>
            </a:r>
            <a:r>
              <a:rPr lang="en-US" sz="3600" b="1" dirty="0">
                <a:solidFill>
                  <a:srgbClr val="FFFF00"/>
                </a:solidFill>
              </a:rPr>
              <a:t> </a:t>
            </a:r>
            <a:r>
              <a:rPr lang="en-US" sz="3600" b="1" dirty="0" err="1">
                <a:solidFill>
                  <a:srgbClr val="00FFFF"/>
                </a:solidFill>
              </a:rPr>
              <a:t>kiâ</a:t>
            </a:r>
            <a:r>
              <a:rPr lang="en-US" sz="3600" b="1" dirty="0">
                <a:solidFill>
                  <a:srgbClr val="00FFFF"/>
                </a:solidFill>
              </a:rPr>
              <a:t>ⁿ lō͘ tùi hia kè, khòaⁿ-kìⁿ chiū lîn-bín i</a:t>
            </a:r>
            <a:r>
              <a:rPr lang="en-US" sz="3600" b="1" dirty="0" smtClean="0">
                <a:solidFill>
                  <a:srgbClr val="00FFFF"/>
                </a:solidFill>
              </a:rPr>
              <a:t>;  </a:t>
            </a:r>
            <a:endParaRPr lang="en-US" sz="3600" b="1" dirty="0">
              <a:solidFill>
                <a:srgbClr val="00FFFF"/>
              </a:solidFill>
            </a:endParaRPr>
          </a:p>
          <a:p>
            <a:pPr>
              <a:buNone/>
            </a:pPr>
            <a:endParaRPr lang="en-US" sz="44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400334" y="5486400"/>
            <a:ext cx="3104866" cy="960117"/>
          </a:xfrm>
          <a:prstGeom prst="round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FF00"/>
                </a:solidFill>
              </a:rPr>
              <a:t>偶</a:t>
            </a:r>
            <a:r>
              <a:rPr lang="zh-TW" altLang="en-US" sz="3200" b="1" dirty="0" smtClean="0">
                <a:solidFill>
                  <a:srgbClr val="FFFF00"/>
                </a:solidFill>
              </a:rPr>
              <a:t>然 </a:t>
            </a:r>
            <a:r>
              <a:rPr lang="en-US" altLang="zh-TW" sz="2000" b="1" dirty="0" smtClean="0">
                <a:solidFill>
                  <a:srgbClr val="FFFF00"/>
                </a:solidFill>
              </a:rPr>
              <a:t>(</a:t>
            </a:r>
            <a:r>
              <a:rPr lang="en-US" sz="2000" dirty="0" err="1" smtClean="0">
                <a:solidFill>
                  <a:srgbClr val="FFFF00"/>
                </a:solidFill>
              </a:rPr>
              <a:t>Chhàu-khám</a:t>
            </a:r>
            <a:r>
              <a:rPr lang="en-US" sz="3200" dirty="0" smtClean="0">
                <a:solidFill>
                  <a:srgbClr val="FFFF00"/>
                </a:solidFill>
              </a:rPr>
              <a:t>)!</a:t>
            </a:r>
            <a:endParaRPr lang="en-US" sz="3200" dirty="0">
              <a:solidFill>
                <a:srgbClr val="FFFF00"/>
              </a:solidFill>
            </a:endParaRPr>
          </a:p>
        </p:txBody>
      </p:sp>
      <p:cxnSp>
        <p:nvCxnSpPr>
          <p:cNvPr id="6" name="Straight Arrow Connector 5"/>
          <p:cNvCxnSpPr/>
          <p:nvPr/>
        </p:nvCxnSpPr>
        <p:spPr>
          <a:xfrm>
            <a:off x="3675512" y="5975557"/>
            <a:ext cx="649975" cy="341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56135" y="5626856"/>
            <a:ext cx="1516608" cy="765637"/>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FF00"/>
                </a:solidFill>
              </a:rPr>
              <a:t>機會</a:t>
            </a:r>
            <a:r>
              <a:rPr lang="en-US" altLang="zh-TW" sz="3200" b="1" dirty="0">
                <a:solidFill>
                  <a:srgbClr val="FFFF00"/>
                </a:solidFill>
              </a:rPr>
              <a:t>!</a:t>
            </a:r>
            <a:endParaRPr lang="en-US" sz="3200" dirty="0">
              <a:solidFill>
                <a:prstClr val="white"/>
              </a:solidFill>
            </a:endParaRPr>
          </a:p>
        </p:txBody>
      </p:sp>
      <p:cxnSp>
        <p:nvCxnSpPr>
          <p:cNvPr id="12" name="Straight Arrow Connector 11"/>
          <p:cNvCxnSpPr/>
          <p:nvPr/>
        </p:nvCxnSpPr>
        <p:spPr>
          <a:xfrm>
            <a:off x="6103391" y="6063698"/>
            <a:ext cx="50248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Heart 3"/>
          <p:cNvSpPr/>
          <p:nvPr/>
        </p:nvSpPr>
        <p:spPr>
          <a:xfrm>
            <a:off x="6923678" y="5334000"/>
            <a:ext cx="1077322" cy="1066800"/>
          </a:xfrm>
          <a:prstGeom prst="hear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prstClr val="white"/>
              </a:solidFill>
            </a:endParaRPr>
          </a:p>
          <a:p>
            <a:pPr algn="ctr"/>
            <a:r>
              <a:rPr lang="zh-TW" altLang="en-US" sz="2400" b="1" dirty="0" smtClean="0">
                <a:solidFill>
                  <a:prstClr val="white"/>
                </a:solidFill>
              </a:rPr>
              <a:t>愛</a:t>
            </a:r>
            <a:r>
              <a:rPr lang="en-US" altLang="zh-TW" sz="2400" b="1" dirty="0" smtClean="0">
                <a:solidFill>
                  <a:prstClr val="white"/>
                </a:solidFill>
              </a:rPr>
              <a:t>!</a:t>
            </a:r>
            <a:endParaRPr lang="en-US" sz="2400" b="1" dirty="0">
              <a:solidFill>
                <a:prstClr val="white"/>
              </a:solidFill>
            </a:endParaRPr>
          </a:p>
          <a:p>
            <a:pPr algn="ctr"/>
            <a:endParaRPr lang="en-US" dirty="0">
              <a:solidFill>
                <a:prstClr val="white"/>
              </a:solidFill>
            </a:endParaRPr>
          </a:p>
        </p:txBody>
      </p:sp>
      <p:sp>
        <p:nvSpPr>
          <p:cNvPr id="7" name="Explosion 1 6"/>
          <p:cNvSpPr/>
          <p:nvPr/>
        </p:nvSpPr>
        <p:spPr>
          <a:xfrm>
            <a:off x="1752600" y="3429000"/>
            <a:ext cx="6477000" cy="1905000"/>
          </a:xfrm>
          <a:prstGeom prst="irregularSeal1">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 </a:t>
            </a:r>
            <a:r>
              <a:rPr lang="ja-JP" altLang="en-US" sz="3200" dirty="0" smtClean="0"/>
              <a:t>門徒</a:t>
            </a:r>
            <a:r>
              <a:rPr lang="ja-JP" altLang="en-US" sz="3200" dirty="0"/>
              <a:t>訓</a:t>
            </a:r>
            <a:r>
              <a:rPr lang="ja-JP" altLang="en-US" sz="3200" dirty="0" smtClean="0"/>
              <a:t>練</a:t>
            </a:r>
            <a:r>
              <a:rPr lang="en-US" altLang="ja-JP" sz="3200" dirty="0" smtClean="0"/>
              <a:t>!</a:t>
            </a:r>
            <a:endParaRPr lang="en-US" sz="3200" dirty="0"/>
          </a:p>
        </p:txBody>
      </p:sp>
    </p:spTree>
    <p:extLst>
      <p:ext uri="{BB962C8B-B14F-4D97-AF65-F5344CB8AC3E}">
        <p14:creationId xmlns:p14="http://schemas.microsoft.com/office/powerpoint/2010/main" val="2548718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2819400"/>
            <a:ext cx="2133600" cy="19050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台福基督</a:t>
            </a:r>
            <a:endParaRPr lang="en-US" altLang="zh-TW" sz="2800" b="1" dirty="0" smtClean="0">
              <a:solidFill>
                <a:schemeClr val="bg1"/>
              </a:solidFill>
            </a:endParaRPr>
          </a:p>
          <a:p>
            <a:pPr algn="ctr"/>
            <a:r>
              <a:rPr lang="zh-TW" altLang="en-US" sz="2800" b="1" dirty="0" smtClean="0">
                <a:solidFill>
                  <a:schemeClr val="bg1"/>
                </a:solidFill>
              </a:rPr>
              <a:t>教會</a:t>
            </a:r>
            <a:r>
              <a:rPr lang="zh-CN" altLang="en-US" sz="2800" b="1" dirty="0" smtClean="0">
                <a:solidFill>
                  <a:schemeClr val="bg1"/>
                </a:solidFill>
              </a:rPr>
              <a:t>總會</a:t>
            </a:r>
            <a:endParaRPr lang="en-US" altLang="zh-CN" sz="2800" b="1" dirty="0" smtClean="0">
              <a:solidFill>
                <a:schemeClr val="bg1"/>
              </a:solidFill>
            </a:endParaRPr>
          </a:p>
          <a:p>
            <a:pPr algn="ctr"/>
            <a:r>
              <a:rPr lang="en-US" sz="2800" b="1" dirty="0" smtClean="0">
                <a:solidFill>
                  <a:schemeClr val="bg1"/>
                </a:solidFill>
              </a:rPr>
              <a:t>2015</a:t>
            </a:r>
            <a:r>
              <a:rPr lang="zh-TW" altLang="en-US" sz="2800" b="1" dirty="0" smtClean="0">
                <a:solidFill>
                  <a:schemeClr val="bg1"/>
                </a:solidFill>
              </a:rPr>
              <a:t>主題</a:t>
            </a:r>
            <a:endParaRPr lang="en-US" altLang="zh-TW" sz="2800" b="1" dirty="0" smtClean="0">
              <a:solidFill>
                <a:schemeClr val="bg1"/>
              </a:solidFill>
            </a:endParaRPr>
          </a:p>
          <a:p>
            <a:pPr algn="ctr"/>
            <a:r>
              <a:rPr lang="en-US" sz="2800" b="1" dirty="0" smtClean="0">
                <a:solidFill>
                  <a:srgbClr val="FFFF00"/>
                </a:solidFill>
              </a:rPr>
              <a:t>(</a:t>
            </a:r>
            <a:r>
              <a:rPr lang="ja-JP" altLang="en-US" sz="2800" smtClean="0">
                <a:solidFill>
                  <a:srgbClr val="FFFF00"/>
                </a:solidFill>
              </a:rPr>
              <a:t>關懷 </a:t>
            </a:r>
            <a:r>
              <a:rPr lang="en-US" sz="2800" b="1" dirty="0" smtClean="0">
                <a:solidFill>
                  <a:srgbClr val="FFFF00"/>
                </a:solidFill>
              </a:rPr>
              <a:t>Care)</a:t>
            </a:r>
            <a:endParaRPr lang="en-US" sz="2800" dirty="0">
              <a:solidFill>
                <a:srgbClr val="FFFF00"/>
              </a:solidFill>
            </a:endParaRPr>
          </a:p>
        </p:txBody>
      </p:sp>
      <p:cxnSp>
        <p:nvCxnSpPr>
          <p:cNvPr id="8" name="Straight Arrow Connector 7"/>
          <p:cNvCxnSpPr/>
          <p:nvPr/>
        </p:nvCxnSpPr>
        <p:spPr>
          <a:xfrm rot="5400000" flipH="1" flipV="1">
            <a:off x="1295400" y="1752600"/>
            <a:ext cx="914400" cy="76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43000" y="4953000"/>
            <a:ext cx="1143000" cy="838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438400" y="1143000"/>
            <a:ext cx="22098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smtClean="0">
                <a:solidFill>
                  <a:schemeClr val="bg1"/>
                </a:solidFill>
              </a:rPr>
              <a:t>同享同擔</a:t>
            </a:r>
            <a:endParaRPr lang="en-US" sz="3200" dirty="0">
              <a:solidFill>
                <a:schemeClr val="bg1"/>
              </a:solidFill>
            </a:endParaRPr>
          </a:p>
        </p:txBody>
      </p:sp>
      <p:sp>
        <p:nvSpPr>
          <p:cNvPr id="13" name="Rounded Rectangle 12"/>
          <p:cNvSpPr/>
          <p:nvPr/>
        </p:nvSpPr>
        <p:spPr>
          <a:xfrm>
            <a:off x="2514600" y="5181600"/>
            <a:ext cx="22860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rPr>
              <a:t>與主</a:t>
            </a:r>
            <a:r>
              <a:rPr lang="ja-JP" altLang="en-US" sz="3200" dirty="0" smtClean="0">
                <a:solidFill>
                  <a:schemeClr val="bg1"/>
                </a:solidFill>
              </a:rPr>
              <a:t>同行</a:t>
            </a:r>
            <a:endParaRPr lang="en-US" sz="3200" dirty="0">
              <a:solidFill>
                <a:schemeClr val="bg1"/>
              </a:solidFill>
            </a:endParaRPr>
          </a:p>
        </p:txBody>
      </p:sp>
      <p:cxnSp>
        <p:nvCxnSpPr>
          <p:cNvPr id="28" name="Straight Arrow Connector 27"/>
          <p:cNvCxnSpPr/>
          <p:nvPr/>
        </p:nvCxnSpPr>
        <p:spPr>
          <a:xfrm rot="16200000" flipH="1">
            <a:off x="4800600" y="1828800"/>
            <a:ext cx="457200" cy="457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86400" y="1143000"/>
            <a:ext cx="3276600" cy="25146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加 </a:t>
            </a:r>
            <a:r>
              <a:rPr lang="en-US" sz="2000" b="1" dirty="0" smtClean="0">
                <a:solidFill>
                  <a:schemeClr val="bg1"/>
                </a:solidFill>
              </a:rPr>
              <a:t>6 :2 </a:t>
            </a:r>
            <a:r>
              <a:rPr lang="zh-TW" altLang="en-US" sz="2000" b="1" dirty="0">
                <a:solidFill>
                  <a:schemeClr val="bg1"/>
                </a:solidFill>
              </a:rPr>
              <a:t>你們各人的重擔要互相擔當</a:t>
            </a:r>
            <a:r>
              <a:rPr lang="zh-TW" altLang="en-US" sz="2000" b="1" dirty="0" smtClean="0">
                <a:solidFill>
                  <a:schemeClr val="bg1"/>
                </a:solidFill>
              </a:rPr>
              <a:t>、 </a:t>
            </a:r>
            <a:r>
              <a:rPr lang="en-US" altLang="zh-TW" sz="2000" b="1" dirty="0" smtClean="0">
                <a:solidFill>
                  <a:srgbClr val="00FFFF"/>
                </a:solidFill>
              </a:rPr>
              <a:t>..</a:t>
            </a:r>
            <a:r>
              <a:rPr lang="en-US" sz="2000" b="1" dirty="0" smtClean="0">
                <a:solidFill>
                  <a:srgbClr val="00FFFF"/>
                </a:solidFill>
              </a:rPr>
              <a:t> 6:2 . </a:t>
            </a:r>
            <a:r>
              <a:rPr lang="en-US" sz="2000" b="1" dirty="0" err="1" smtClean="0">
                <a:solidFill>
                  <a:srgbClr val="00FFFF"/>
                </a:solidFill>
              </a:rPr>
              <a:t>Lín</a:t>
            </a:r>
            <a:r>
              <a:rPr lang="en-US" sz="2000" b="1" dirty="0" smtClean="0">
                <a:solidFill>
                  <a:srgbClr val="00FFFF"/>
                </a:solidFill>
              </a:rPr>
              <a:t> </a:t>
            </a:r>
            <a:r>
              <a:rPr lang="en-US" sz="2000" b="1" dirty="0" err="1" smtClean="0">
                <a:solidFill>
                  <a:srgbClr val="00FFFF"/>
                </a:solidFill>
              </a:rPr>
              <a:t>ta̍k</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ê </a:t>
            </a:r>
            <a:r>
              <a:rPr lang="en-US" sz="2000" b="1" dirty="0" err="1" smtClean="0">
                <a:solidFill>
                  <a:srgbClr val="00FFFF"/>
                </a:solidFill>
              </a:rPr>
              <a:t>tāng</a:t>
            </a:r>
            <a:r>
              <a:rPr lang="en-US" sz="2000" b="1" dirty="0" smtClean="0">
                <a:solidFill>
                  <a:srgbClr val="00FFFF"/>
                </a:solidFill>
              </a:rPr>
              <a:t> </a:t>
            </a:r>
            <a:r>
              <a:rPr lang="en-US" sz="2000" b="1" dirty="0" err="1" smtClean="0">
                <a:solidFill>
                  <a:srgbClr val="00FFFF"/>
                </a:solidFill>
              </a:rPr>
              <a:t>tàⁿ</a:t>
            </a:r>
            <a:r>
              <a:rPr lang="en-US" sz="2000" b="1" dirty="0" smtClean="0">
                <a:solidFill>
                  <a:srgbClr val="00FFFF"/>
                </a:solidFill>
              </a:rPr>
              <a:t> </a:t>
            </a:r>
            <a:r>
              <a:rPr lang="en-US" sz="2000" b="1" dirty="0" err="1" smtClean="0">
                <a:solidFill>
                  <a:srgbClr val="00FFFF"/>
                </a:solidFill>
              </a:rPr>
              <a:t>tio̍h</a:t>
            </a:r>
            <a:r>
              <a:rPr lang="en-US" sz="2000" b="1" dirty="0" smtClean="0">
                <a:solidFill>
                  <a:srgbClr val="00FFFF"/>
                </a:solidFill>
              </a:rPr>
              <a:t> </a:t>
            </a:r>
            <a:r>
              <a:rPr lang="en-US" sz="2000" b="1" dirty="0" err="1" smtClean="0">
                <a:solidFill>
                  <a:srgbClr val="00FFFF"/>
                </a:solidFill>
              </a:rPr>
              <a:t>saⁿ-kāng</a:t>
            </a:r>
            <a:r>
              <a:rPr lang="en-US" sz="2000" b="1" dirty="0" smtClean="0">
                <a:solidFill>
                  <a:srgbClr val="00FFFF"/>
                </a:solidFill>
              </a:rPr>
              <a:t> </a:t>
            </a:r>
            <a:r>
              <a:rPr lang="en-US" sz="2000" b="1" dirty="0" err="1" smtClean="0">
                <a:solidFill>
                  <a:srgbClr val="00FFFF"/>
                </a:solidFill>
              </a:rPr>
              <a:t>taⁿ</a:t>
            </a:r>
            <a:r>
              <a:rPr lang="en-US" sz="2000" b="1" dirty="0" smtClean="0">
                <a:solidFill>
                  <a:srgbClr val="00FFFF"/>
                </a:solidFill>
              </a:rPr>
              <a:t>;</a:t>
            </a:r>
            <a:r>
              <a:rPr lang="en-US" sz="2000" dirty="0" smtClean="0">
                <a:solidFill>
                  <a:srgbClr val="00FFFF"/>
                </a:solidFill>
              </a:rPr>
              <a:t> </a:t>
            </a:r>
            <a:r>
              <a:rPr lang="en-US" sz="2000" dirty="0" smtClean="0"/>
              <a:t>腓 </a:t>
            </a:r>
            <a:r>
              <a:rPr lang="en-US" sz="2000" b="1" dirty="0" smtClean="0"/>
              <a:t>2:4 </a:t>
            </a:r>
            <a:r>
              <a:rPr lang="zh-TW" altLang="en-US" sz="2000" b="1" dirty="0" smtClean="0"/>
              <a:t>各人不要單顧自己的事、也要顧別人的事</a:t>
            </a:r>
            <a:r>
              <a:rPr lang="zh-TW" altLang="en-US" sz="2000" b="1" dirty="0" smtClean="0">
                <a:solidFill>
                  <a:srgbClr val="00FFFF"/>
                </a:solidFill>
              </a:rPr>
              <a:t>。</a:t>
            </a:r>
            <a:r>
              <a:rPr lang="en-US" sz="2000" b="1" dirty="0" smtClean="0">
                <a:solidFill>
                  <a:srgbClr val="00FFFF"/>
                </a:solidFill>
              </a:rPr>
              <a:t> 2:4 </a:t>
            </a:r>
            <a:r>
              <a:rPr lang="en-US" sz="2000" b="1" dirty="0" err="1" smtClean="0">
                <a:solidFill>
                  <a:srgbClr val="00FFFF"/>
                </a:solidFill>
              </a:rPr>
              <a:t>Lín</a:t>
            </a:r>
            <a:r>
              <a:rPr lang="en-US" sz="2000" b="1" dirty="0" smtClean="0">
                <a:solidFill>
                  <a:srgbClr val="00FFFF"/>
                </a:solidFill>
              </a:rPr>
              <a:t> </a:t>
            </a:r>
            <a:r>
              <a:rPr lang="en-US" sz="2000" b="1" dirty="0" err="1" smtClean="0">
                <a:solidFill>
                  <a:srgbClr val="00FFFF"/>
                </a:solidFill>
              </a:rPr>
              <a:t>ta̍k</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a:t>
            </a:r>
            <a:r>
              <a:rPr lang="en-US" sz="2000" b="1" dirty="0" err="1" smtClean="0">
                <a:solidFill>
                  <a:srgbClr val="00FFFF"/>
                </a:solidFill>
              </a:rPr>
              <a:t>bo̍h</a:t>
            </a:r>
            <a:r>
              <a:rPr lang="en-US" sz="2000" b="1" dirty="0" smtClean="0">
                <a:solidFill>
                  <a:srgbClr val="00FFFF"/>
                </a:solidFill>
              </a:rPr>
              <a:t>-tit </a:t>
            </a:r>
            <a:r>
              <a:rPr lang="en-US" sz="2000" b="1" dirty="0" err="1" smtClean="0">
                <a:solidFill>
                  <a:srgbClr val="00FFFF"/>
                </a:solidFill>
              </a:rPr>
              <a:t>kò</a:t>
            </a:r>
            <a:r>
              <a:rPr lang="en-US" sz="2000" b="1" dirty="0" smtClean="0">
                <a:solidFill>
                  <a:srgbClr val="00FFFF"/>
                </a:solidFill>
              </a:rPr>
              <a:t>͘ ka-</a:t>
            </a:r>
            <a:r>
              <a:rPr lang="en-US" sz="2000" b="1" dirty="0" err="1" smtClean="0">
                <a:solidFill>
                  <a:srgbClr val="00FFFF"/>
                </a:solidFill>
              </a:rPr>
              <a:t>kī</a:t>
            </a:r>
            <a:r>
              <a:rPr lang="en-US" sz="2000" b="1" dirty="0" smtClean="0">
                <a:solidFill>
                  <a:srgbClr val="00FFFF"/>
                </a:solidFill>
              </a:rPr>
              <a:t> ê </a:t>
            </a:r>
            <a:r>
              <a:rPr lang="en-US" sz="2000" b="1" dirty="0" err="1" smtClean="0">
                <a:solidFill>
                  <a:srgbClr val="00FFFF"/>
                </a:solidFill>
              </a:rPr>
              <a:t>sū</a:t>
            </a:r>
            <a:r>
              <a:rPr lang="en-US" sz="2000" b="1" dirty="0" smtClean="0">
                <a:solidFill>
                  <a:srgbClr val="00FFFF"/>
                </a:solidFill>
              </a:rPr>
              <a:t>, </a:t>
            </a:r>
            <a:r>
              <a:rPr lang="en-US" sz="2000" b="1" dirty="0" err="1" smtClean="0">
                <a:solidFill>
                  <a:srgbClr val="00FFFF"/>
                </a:solidFill>
              </a:rPr>
              <a:t>iā</a:t>
            </a:r>
            <a:r>
              <a:rPr lang="en-US" sz="2000" b="1" dirty="0" smtClean="0">
                <a:solidFill>
                  <a:srgbClr val="00FFFF"/>
                </a:solidFill>
              </a:rPr>
              <a:t> </a:t>
            </a:r>
            <a:r>
              <a:rPr lang="en-US" sz="2000" b="1" dirty="0" err="1" smtClean="0">
                <a:solidFill>
                  <a:srgbClr val="00FFFF"/>
                </a:solidFill>
              </a:rPr>
              <a:t>tio̍h</a:t>
            </a:r>
            <a:r>
              <a:rPr lang="en-US" sz="2000" b="1" dirty="0" smtClean="0">
                <a:solidFill>
                  <a:srgbClr val="00FFFF"/>
                </a:solidFill>
              </a:rPr>
              <a:t> </a:t>
            </a:r>
            <a:r>
              <a:rPr lang="en-US" sz="2000" b="1" dirty="0" err="1" smtClean="0">
                <a:solidFill>
                  <a:srgbClr val="00FFFF"/>
                </a:solidFill>
              </a:rPr>
              <a:t>kò</a:t>
            </a:r>
            <a:r>
              <a:rPr lang="en-US" sz="2000" b="1" dirty="0" smtClean="0">
                <a:solidFill>
                  <a:srgbClr val="00FFFF"/>
                </a:solidFill>
              </a:rPr>
              <a:t>͘ </a:t>
            </a:r>
            <a:r>
              <a:rPr lang="en-US" sz="2000" b="1" dirty="0" err="1" smtClean="0">
                <a:solidFill>
                  <a:srgbClr val="00FFFF"/>
                </a:solidFill>
              </a:rPr>
              <a:t>pa̍t</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ê </a:t>
            </a:r>
            <a:r>
              <a:rPr lang="en-US" sz="2000" b="1" dirty="0" err="1" smtClean="0">
                <a:solidFill>
                  <a:srgbClr val="00FFFF"/>
                </a:solidFill>
              </a:rPr>
              <a:t>sū</a:t>
            </a:r>
            <a:r>
              <a:rPr lang="en-US" sz="2000" b="1" dirty="0" smtClean="0">
                <a:solidFill>
                  <a:srgbClr val="00FFFF"/>
                </a:solidFill>
              </a:rPr>
              <a:t> </a:t>
            </a:r>
          </a:p>
          <a:p>
            <a:pPr algn="ctr"/>
            <a:r>
              <a:rPr lang="en-US" sz="2000" b="1" dirty="0" smtClean="0">
                <a:solidFill>
                  <a:schemeClr val="bg1"/>
                </a:solidFill>
              </a:rPr>
              <a:t> .</a:t>
            </a:r>
            <a:endParaRPr lang="en-US" sz="2000" b="1" dirty="0">
              <a:solidFill>
                <a:schemeClr val="bg1"/>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86400" y="3962400"/>
            <a:ext cx="3276600" cy="25908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p>
          <a:p>
            <a:pPr algn="ctr"/>
            <a:r>
              <a:rPr lang="en-US" sz="2400" b="1" dirty="0" smtClean="0"/>
              <a:t>  加 </a:t>
            </a:r>
            <a:r>
              <a:rPr lang="en-US" sz="2400" b="1" dirty="0" smtClean="0">
                <a:solidFill>
                  <a:schemeClr val="bg1"/>
                </a:solidFill>
              </a:rPr>
              <a:t>6 :2 </a:t>
            </a:r>
            <a:r>
              <a:rPr lang="zh-TW" altLang="en-US" sz="2400" b="1" dirty="0" smtClean="0">
                <a:solidFill>
                  <a:schemeClr val="bg1"/>
                </a:solidFill>
              </a:rPr>
              <a:t> </a:t>
            </a:r>
            <a:r>
              <a:rPr lang="en-US" altLang="zh-TW" sz="2400" b="1" dirty="0" smtClean="0">
                <a:solidFill>
                  <a:schemeClr val="bg1"/>
                </a:solidFill>
              </a:rPr>
              <a:t>..</a:t>
            </a:r>
            <a:r>
              <a:rPr lang="zh-TW" altLang="en-US" sz="2400" b="1" dirty="0" smtClean="0">
                <a:solidFill>
                  <a:schemeClr val="bg1"/>
                </a:solidFill>
              </a:rPr>
              <a:t>、就完全了基督的律法。</a:t>
            </a:r>
            <a:r>
              <a:rPr lang="en-US" sz="2400" b="1" dirty="0" err="1" smtClean="0">
                <a:solidFill>
                  <a:srgbClr val="00FFFF"/>
                </a:solidFill>
              </a:rPr>
              <a:t>ēng</a:t>
            </a:r>
            <a:r>
              <a:rPr lang="en-US" sz="2400" b="1" dirty="0" smtClean="0">
                <a:solidFill>
                  <a:srgbClr val="00FFFF"/>
                </a:solidFill>
              </a:rPr>
              <a:t> </a:t>
            </a:r>
            <a:r>
              <a:rPr lang="en-US" sz="2400" b="1" dirty="0" err="1" smtClean="0">
                <a:solidFill>
                  <a:srgbClr val="00FFFF"/>
                </a:solidFill>
              </a:rPr>
              <a:t>án-ni</a:t>
            </a:r>
            <a:r>
              <a:rPr lang="en-US" sz="2400" b="1" dirty="0" smtClean="0">
                <a:solidFill>
                  <a:srgbClr val="00FFFF"/>
                </a:solidFill>
              </a:rPr>
              <a:t> </a:t>
            </a:r>
            <a:r>
              <a:rPr lang="en-US" sz="2400" b="1" dirty="0" err="1" smtClean="0">
                <a:solidFill>
                  <a:srgbClr val="00FFFF"/>
                </a:solidFill>
              </a:rPr>
              <a:t>lâi</a:t>
            </a:r>
            <a:r>
              <a:rPr lang="en-US" sz="2400" b="1" dirty="0" smtClean="0">
                <a:solidFill>
                  <a:srgbClr val="00FFFF"/>
                </a:solidFill>
              </a:rPr>
              <a:t> </a:t>
            </a:r>
            <a:r>
              <a:rPr lang="en-US" sz="2400" b="1" dirty="0" err="1" smtClean="0">
                <a:solidFill>
                  <a:srgbClr val="00FFFF"/>
                </a:solidFill>
              </a:rPr>
              <a:t>chīn</a:t>
            </a:r>
            <a:r>
              <a:rPr lang="en-US" sz="2400" b="1" dirty="0" smtClean="0">
                <a:solidFill>
                  <a:srgbClr val="00FFFF"/>
                </a:solidFill>
              </a:rPr>
              <a:t>  </a:t>
            </a:r>
            <a:r>
              <a:rPr lang="en-US" sz="2400" b="1" dirty="0" err="1" smtClean="0">
                <a:solidFill>
                  <a:srgbClr val="00FFFF"/>
                </a:solidFill>
              </a:rPr>
              <a:t>Ki-tok</a:t>
            </a:r>
            <a:r>
              <a:rPr lang="en-US" sz="2400" b="1" dirty="0" smtClean="0">
                <a:solidFill>
                  <a:srgbClr val="00FFFF"/>
                </a:solidFill>
              </a:rPr>
              <a:t> ê </a:t>
            </a:r>
            <a:r>
              <a:rPr lang="en-US" sz="2400" b="1" dirty="0" err="1" smtClean="0">
                <a:solidFill>
                  <a:srgbClr val="00FFFF"/>
                </a:solidFill>
              </a:rPr>
              <a:t>hoat</a:t>
            </a:r>
            <a:r>
              <a:rPr lang="en-US" sz="2400" b="1" dirty="0" smtClean="0">
                <a:solidFill>
                  <a:srgbClr val="00FFFF"/>
                </a:solidFill>
              </a:rPr>
              <a:t>.</a:t>
            </a:r>
          </a:p>
          <a:p>
            <a:r>
              <a:rPr lang="zh-TW" altLang="en-US" sz="2400" b="1" dirty="0" smtClean="0">
                <a:solidFill>
                  <a:schemeClr val="bg1"/>
                </a:solidFill>
              </a:rPr>
              <a:t> </a:t>
            </a:r>
            <a:r>
              <a:rPr lang="en-US" sz="2400" b="1" dirty="0" smtClean="0"/>
              <a:t>腓 2:5 </a:t>
            </a:r>
            <a:r>
              <a:rPr lang="zh-TW" altLang="en-US" sz="2400" b="1" dirty="0"/>
              <a:t>你們當以基督耶穌的心為心</a:t>
            </a:r>
            <a:r>
              <a:rPr lang="zh-TW" altLang="en-US" sz="2400" b="1" dirty="0" smtClean="0"/>
              <a:t>。</a:t>
            </a:r>
            <a:r>
              <a:rPr lang="en-US" sz="2400" b="1" dirty="0"/>
              <a:t> </a:t>
            </a:r>
            <a:r>
              <a:rPr lang="en-US" sz="2400" b="1" dirty="0" smtClean="0"/>
              <a:t> . </a:t>
            </a:r>
            <a:r>
              <a:rPr lang="en-US" sz="2400" b="1" dirty="0" smtClean="0">
                <a:solidFill>
                  <a:srgbClr val="00FFFF"/>
                </a:solidFill>
              </a:rPr>
              <a:t>2:5 </a:t>
            </a:r>
            <a:r>
              <a:rPr lang="en-US" sz="2400" b="1" dirty="0" err="1">
                <a:solidFill>
                  <a:srgbClr val="00FFFF"/>
                </a:solidFill>
              </a:rPr>
              <a:t>Lín</a:t>
            </a:r>
            <a:r>
              <a:rPr lang="en-US" sz="2400" b="1" dirty="0">
                <a:solidFill>
                  <a:srgbClr val="00FFFF"/>
                </a:solidFill>
              </a:rPr>
              <a:t> </a:t>
            </a:r>
            <a:r>
              <a:rPr lang="en-US" sz="2400" b="1" dirty="0" err="1">
                <a:solidFill>
                  <a:srgbClr val="00FFFF"/>
                </a:solidFill>
              </a:rPr>
              <a:t>tio̍h</a:t>
            </a:r>
            <a:r>
              <a:rPr lang="en-US" sz="2400" b="1" dirty="0">
                <a:solidFill>
                  <a:srgbClr val="00FFFF"/>
                </a:solidFill>
              </a:rPr>
              <a:t> ū </a:t>
            </a:r>
            <a:r>
              <a:rPr lang="en-US" sz="2400" b="1" dirty="0" err="1">
                <a:solidFill>
                  <a:srgbClr val="00FFFF"/>
                </a:solidFill>
              </a:rPr>
              <a:t>Ki-tok</a:t>
            </a:r>
            <a:r>
              <a:rPr lang="en-US" sz="2400" b="1" dirty="0">
                <a:solidFill>
                  <a:srgbClr val="00FFFF"/>
                </a:solidFill>
              </a:rPr>
              <a:t> </a:t>
            </a:r>
            <a:r>
              <a:rPr lang="en-US" sz="2400" b="1" dirty="0" err="1">
                <a:solidFill>
                  <a:srgbClr val="00FFFF"/>
                </a:solidFill>
              </a:rPr>
              <a:t>Iâ</a:t>
            </a:r>
            <a:r>
              <a:rPr lang="en-US" sz="2400" b="1" dirty="0">
                <a:solidFill>
                  <a:srgbClr val="00FFFF"/>
                </a:solidFill>
              </a:rPr>
              <a:t>-so͘ ê </a:t>
            </a:r>
            <a:r>
              <a:rPr lang="en-US" sz="2400" b="1" dirty="0" err="1">
                <a:solidFill>
                  <a:srgbClr val="00FFFF"/>
                </a:solidFill>
              </a:rPr>
              <a:t>sim</a:t>
            </a:r>
            <a:r>
              <a:rPr lang="en-US" sz="2400" b="1" dirty="0">
                <a:solidFill>
                  <a:srgbClr val="00FFFF"/>
                </a:solidFill>
              </a:rPr>
              <a:t> </a:t>
            </a:r>
            <a:r>
              <a:rPr lang="en-US" sz="2400" b="1" dirty="0" err="1">
                <a:solidFill>
                  <a:srgbClr val="00FFFF"/>
                </a:solidFill>
              </a:rPr>
              <a:t>chòe</a:t>
            </a:r>
            <a:r>
              <a:rPr lang="en-US" sz="2400" b="1" dirty="0">
                <a:solidFill>
                  <a:srgbClr val="00FFFF"/>
                </a:solidFill>
              </a:rPr>
              <a:t> </a:t>
            </a:r>
            <a:r>
              <a:rPr lang="en-US" sz="2400" b="1" dirty="0" err="1">
                <a:solidFill>
                  <a:srgbClr val="00FFFF"/>
                </a:solidFill>
              </a:rPr>
              <a:t>sim</a:t>
            </a:r>
            <a:r>
              <a:rPr lang="en-US" sz="2400" b="1" dirty="0">
                <a:solidFill>
                  <a:srgbClr val="00FFFF"/>
                </a:solidFill>
              </a:rPr>
              <a:t>;</a:t>
            </a:r>
            <a:r>
              <a:rPr lang="en-US" dirty="0"/>
              <a:t/>
            </a:r>
            <a:br>
              <a:rPr lang="en-US" dirty="0"/>
            </a:br>
            <a:endParaRPr lang="en-US" dirty="0"/>
          </a:p>
        </p:txBody>
      </p:sp>
      <p:cxnSp>
        <p:nvCxnSpPr>
          <p:cNvPr id="35" name="Straight Arrow Connector 34"/>
          <p:cNvCxnSpPr/>
          <p:nvPr/>
        </p:nvCxnSpPr>
        <p:spPr>
          <a:xfrm flipV="1">
            <a:off x="4876800" y="5181600"/>
            <a:ext cx="533400" cy="304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Left-Right Arrow 1"/>
          <p:cNvSpPr/>
          <p:nvPr/>
        </p:nvSpPr>
        <p:spPr>
          <a:xfrm>
            <a:off x="5638800" y="1596736"/>
            <a:ext cx="2971800" cy="1485900"/>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chemeClr val="bg1"/>
                </a:solidFill>
              </a:rPr>
              <a:t>人</a:t>
            </a:r>
            <a:r>
              <a:rPr lang="ja-JP" altLang="en-US" sz="2400" b="1" dirty="0" smtClean="0">
                <a:solidFill>
                  <a:schemeClr val="bg1"/>
                </a:solidFill>
              </a:rPr>
              <a:t>                     </a:t>
            </a:r>
            <a:r>
              <a:rPr lang="zh-TW" altLang="en-US" sz="2400" b="1" dirty="0" smtClean="0">
                <a:solidFill>
                  <a:schemeClr val="bg1"/>
                </a:solidFill>
              </a:rPr>
              <a:t>人</a:t>
            </a:r>
            <a:r>
              <a:rPr lang="en-US" altLang="zh-TW" sz="2400" b="1" dirty="0" smtClean="0">
                <a:solidFill>
                  <a:schemeClr val="bg1"/>
                </a:solidFill>
              </a:rPr>
              <a:t> </a:t>
            </a:r>
            <a:endParaRPr lang="en-US" sz="2400" b="1" dirty="0">
              <a:solidFill>
                <a:schemeClr val="bg1"/>
              </a:solidFill>
            </a:endParaRPr>
          </a:p>
        </p:txBody>
      </p:sp>
      <p:sp>
        <p:nvSpPr>
          <p:cNvPr id="4" name="Up-Down Arrow 3"/>
          <p:cNvSpPr/>
          <p:nvPr/>
        </p:nvSpPr>
        <p:spPr>
          <a:xfrm>
            <a:off x="6324600" y="4028208"/>
            <a:ext cx="1447800" cy="2448791"/>
          </a:xfrm>
          <a:prstGeom prst="upDown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schemeClr val="bg1"/>
              </a:solidFill>
            </a:endParaRPr>
          </a:p>
          <a:p>
            <a:pPr algn="ctr"/>
            <a:endParaRPr lang="en-US" altLang="zh-TW" sz="2400" b="1" dirty="0" smtClean="0">
              <a:solidFill>
                <a:schemeClr val="bg1"/>
              </a:solidFill>
            </a:endParaRPr>
          </a:p>
          <a:p>
            <a:pPr algn="ctr"/>
            <a:r>
              <a:rPr lang="zh-TW" altLang="en-US" sz="2400" b="1" dirty="0" smtClean="0">
                <a:solidFill>
                  <a:schemeClr val="bg1"/>
                </a:solidFill>
              </a:rPr>
              <a:t>神</a:t>
            </a:r>
            <a:endParaRPr lang="en-US" altLang="zh-TW" sz="2400" b="1" dirty="0">
              <a:solidFill>
                <a:schemeClr val="bg1"/>
              </a:solidFill>
            </a:endParaRPr>
          </a:p>
          <a:p>
            <a:pPr algn="ctr"/>
            <a:endParaRPr lang="en-US" altLang="zh-TW" sz="2400" b="1" dirty="0" smtClean="0">
              <a:solidFill>
                <a:schemeClr val="bg1"/>
              </a:solidFill>
            </a:endParaRPr>
          </a:p>
          <a:p>
            <a:pPr algn="ctr"/>
            <a:endParaRPr lang="en-US" altLang="ja-JP" sz="2400" b="1" dirty="0">
              <a:solidFill>
                <a:schemeClr val="bg1"/>
              </a:solidFill>
            </a:endParaRPr>
          </a:p>
          <a:p>
            <a:pPr algn="ctr"/>
            <a:endParaRPr lang="en-US" altLang="ja-JP" sz="2400" b="1" dirty="0" smtClean="0">
              <a:solidFill>
                <a:schemeClr val="bg1"/>
              </a:solidFill>
            </a:endParaRPr>
          </a:p>
          <a:p>
            <a:pPr algn="ctr"/>
            <a:r>
              <a:rPr lang="ja-JP" altLang="en-US" sz="2400" b="1" dirty="0" smtClean="0">
                <a:solidFill>
                  <a:schemeClr val="bg1"/>
                </a:solidFill>
              </a:rPr>
              <a:t> </a:t>
            </a:r>
            <a:endParaRPr lang="en-US" altLang="ja-JP" sz="2400" b="1" dirty="0" smtClean="0">
              <a:solidFill>
                <a:schemeClr val="bg1"/>
              </a:solidFill>
            </a:endParaRPr>
          </a:p>
          <a:p>
            <a:pPr algn="ctr"/>
            <a:r>
              <a:rPr lang="zh-TW" altLang="en-US" sz="2400" b="1" dirty="0">
                <a:solidFill>
                  <a:schemeClr val="bg1"/>
                </a:solidFill>
              </a:rPr>
              <a:t>人</a:t>
            </a:r>
            <a:endParaRPr lang="en-US" altLang="zh-TW" sz="2400" b="1" dirty="0" smtClean="0">
              <a:solidFill>
                <a:schemeClr val="bg1"/>
              </a:solidFill>
            </a:endParaRPr>
          </a:p>
          <a:p>
            <a:pPr algn="ctr"/>
            <a:r>
              <a:rPr lang="en-US" altLang="zh-TW" sz="2400" b="1" dirty="0" smtClean="0">
                <a:solidFill>
                  <a:schemeClr val="bg1"/>
                </a:solidFill>
              </a:rPr>
              <a:t> </a:t>
            </a:r>
            <a:endParaRPr lang="en-US" altLang="zh-TW" sz="2400" b="1" dirty="0">
              <a:solidFill>
                <a:schemeClr val="bg1"/>
              </a:solidFill>
            </a:endParaRPr>
          </a:p>
          <a:p>
            <a:pPr algn="ctr"/>
            <a:r>
              <a:rPr lang="zh-TW" altLang="en-US" sz="2400" b="1" dirty="0" smtClean="0">
                <a:solidFill>
                  <a:schemeClr val="bg1"/>
                </a:solidFill>
              </a:rPr>
              <a:t> </a:t>
            </a:r>
            <a:r>
              <a:rPr lang="ja-JP" altLang="en-US" sz="2400" b="1" dirty="0" smtClean="0">
                <a:solidFill>
                  <a:schemeClr val="bg1"/>
                </a:solidFill>
              </a:rPr>
              <a:t> </a:t>
            </a:r>
            <a:r>
              <a:rPr lang="ja-JP" altLang="en-US" sz="2400" b="1" dirty="0" smtClean="0"/>
              <a:t> </a:t>
            </a:r>
            <a:endParaRPr lang="en-US" altLang="ja-JP" sz="2400" b="1" dirty="0">
              <a:solidFill>
                <a:schemeClr val="bg1"/>
              </a:solidFill>
            </a:endParaRPr>
          </a:p>
        </p:txBody>
      </p:sp>
      <p:sp>
        <p:nvSpPr>
          <p:cNvPr id="11" name="Left-Right Arrow 10"/>
          <p:cNvSpPr/>
          <p:nvPr/>
        </p:nvSpPr>
        <p:spPr>
          <a:xfrm>
            <a:off x="6516622" y="2403763"/>
            <a:ext cx="1216152" cy="1524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46787" y="2018298"/>
            <a:ext cx="803425" cy="461665"/>
          </a:xfrm>
          <a:prstGeom prst="rect">
            <a:avLst/>
          </a:prstGeom>
          <a:noFill/>
        </p:spPr>
        <p:txBody>
          <a:bodyPr wrap="none" rtlCol="0">
            <a:spAutoFit/>
          </a:bodyPr>
          <a:lstStyle/>
          <a:p>
            <a:r>
              <a:rPr lang="ja-JP" altLang="en-US" sz="2400" b="1" dirty="0">
                <a:solidFill>
                  <a:srgbClr val="FFFF00"/>
                </a:solidFill>
              </a:rPr>
              <a:t>關係</a:t>
            </a:r>
            <a:endParaRPr lang="en-US" sz="2400" dirty="0">
              <a:solidFill>
                <a:srgbClr val="FFFF00"/>
              </a:solidFill>
            </a:endParaRPr>
          </a:p>
        </p:txBody>
      </p:sp>
      <p:sp>
        <p:nvSpPr>
          <p:cNvPr id="15" name="Up-Down Arrow 14"/>
          <p:cNvSpPr/>
          <p:nvPr/>
        </p:nvSpPr>
        <p:spPr>
          <a:xfrm>
            <a:off x="6776602" y="4565072"/>
            <a:ext cx="232064" cy="1226127"/>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92634" y="4731327"/>
            <a:ext cx="494046" cy="830997"/>
          </a:xfrm>
          <a:prstGeom prst="rect">
            <a:avLst/>
          </a:prstGeom>
          <a:noFill/>
        </p:spPr>
        <p:txBody>
          <a:bodyPr wrap="none" rtlCol="0">
            <a:spAutoFit/>
          </a:bodyPr>
          <a:lstStyle/>
          <a:p>
            <a:r>
              <a:rPr lang="ja-JP" altLang="en-US" sz="2400" b="1" dirty="0" smtClean="0">
                <a:solidFill>
                  <a:srgbClr val="FFFF00"/>
                </a:solidFill>
              </a:rPr>
              <a:t>關</a:t>
            </a:r>
            <a:endParaRPr lang="en-US" altLang="ja-JP" sz="2400" b="1" dirty="0" smtClean="0">
              <a:solidFill>
                <a:srgbClr val="FFFF00"/>
              </a:solidFill>
            </a:endParaRPr>
          </a:p>
          <a:p>
            <a:r>
              <a:rPr lang="ja-JP" altLang="en-US" sz="2400" b="1" dirty="0" smtClean="0">
                <a:solidFill>
                  <a:srgbClr val="FFFF00"/>
                </a:solidFill>
              </a:rPr>
              <a:t>係</a:t>
            </a:r>
            <a:endParaRPr lang="en-US" sz="2400" dirty="0">
              <a:solidFill>
                <a:srgbClr val="FFFF00"/>
              </a:solidFill>
            </a:endParaRPr>
          </a:p>
        </p:txBody>
      </p:sp>
    </p:spTree>
    <p:extLst>
      <p:ext uri="{BB962C8B-B14F-4D97-AF65-F5344CB8AC3E}">
        <p14:creationId xmlns:p14="http://schemas.microsoft.com/office/powerpoint/2010/main" val="19896689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P spid="14" grpId="0"/>
      <p:bldP spid="15"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sz="3500" b="1" dirty="0" err="1" smtClean="0">
                <a:solidFill>
                  <a:schemeClr val="bg1"/>
                </a:solidFill>
              </a:rPr>
              <a:t>路加福音</a:t>
            </a:r>
            <a:r>
              <a:rPr lang="en-US" sz="3500" b="1" dirty="0" smtClean="0">
                <a:solidFill>
                  <a:schemeClr val="bg1"/>
                </a:solidFill>
              </a:rPr>
              <a:t> 16:19</a:t>
            </a:r>
            <a:r>
              <a:rPr lang="zh-TW" altLang="en-US" sz="3500" b="1" dirty="0" smtClean="0">
                <a:solidFill>
                  <a:schemeClr val="bg1"/>
                </a:solidFill>
              </a:rPr>
              <a:t>有一個財主、穿著紫色袍和細麻布衣服、天天奢華宴樂。</a:t>
            </a:r>
            <a:r>
              <a:rPr lang="en-US" sz="3500" b="1" dirty="0" smtClean="0">
                <a:solidFill>
                  <a:schemeClr val="bg1"/>
                </a:solidFill>
              </a:rPr>
              <a:t>16:20 </a:t>
            </a:r>
            <a:r>
              <a:rPr lang="zh-TW" altLang="en-US" sz="3500" b="1" dirty="0" smtClean="0">
                <a:solidFill>
                  <a:schemeClr val="bg1"/>
                </a:solidFill>
              </a:rPr>
              <a:t>又有一個討飯的、名叫拉撒路、渾身生瘡、被人放在財主門口、</a:t>
            </a:r>
            <a:r>
              <a:rPr lang="en-US" sz="3500" b="1" dirty="0" smtClean="0">
                <a:solidFill>
                  <a:schemeClr val="bg1"/>
                </a:solidFill>
              </a:rPr>
              <a:t>16:21 </a:t>
            </a:r>
            <a:r>
              <a:rPr lang="zh-TW" altLang="en-US" sz="3500" b="1" dirty="0" smtClean="0">
                <a:solidFill>
                  <a:schemeClr val="bg1"/>
                </a:solidFill>
              </a:rPr>
              <a:t>要得財主桌子上掉下來的零碎充飢．並且狗來餂他的瘡。</a:t>
            </a:r>
            <a:endParaRPr lang="en-US" sz="3500" b="1" dirty="0" smtClean="0">
              <a:solidFill>
                <a:schemeClr val="bg1"/>
              </a:solidFill>
            </a:endParaRPr>
          </a:p>
          <a:p>
            <a:pPr>
              <a:buNone/>
            </a:pPr>
            <a:r>
              <a:rPr lang="en-US" sz="2600" b="1" dirty="0" smtClean="0">
                <a:solidFill>
                  <a:srgbClr val="00FFFF"/>
                </a:solidFill>
              </a:rPr>
              <a:t>16:19 Ū </a:t>
            </a:r>
            <a:r>
              <a:rPr lang="en-US" sz="2600" b="1" dirty="0" err="1" smtClean="0">
                <a:solidFill>
                  <a:srgbClr val="00FFFF"/>
                </a:solidFill>
              </a:rPr>
              <a:t>chi̍t</a:t>
            </a:r>
            <a:r>
              <a:rPr lang="en-US" sz="2600" b="1" dirty="0" smtClean="0">
                <a:solidFill>
                  <a:srgbClr val="00FFFF"/>
                </a:solidFill>
              </a:rPr>
              <a:t> ê </a:t>
            </a:r>
            <a:r>
              <a:rPr lang="en-US" sz="2600" b="1" dirty="0" err="1" smtClean="0">
                <a:solidFill>
                  <a:srgbClr val="00FFFF"/>
                </a:solidFill>
              </a:rPr>
              <a:t>pù</a:t>
            </a:r>
            <a:r>
              <a:rPr lang="en-US" sz="2600" b="1" dirty="0" smtClean="0">
                <a:solidFill>
                  <a:srgbClr val="00FFFF"/>
                </a:solidFill>
              </a:rPr>
              <a:t> </a:t>
            </a:r>
            <a:r>
              <a:rPr lang="en-US" sz="2600" b="1" dirty="0" err="1" smtClean="0">
                <a:solidFill>
                  <a:srgbClr val="00FFFF"/>
                </a:solidFill>
              </a:rPr>
              <a:t>lâng</a:t>
            </a:r>
            <a:r>
              <a:rPr lang="en-US" sz="2600" b="1" dirty="0" smtClean="0">
                <a:solidFill>
                  <a:srgbClr val="00FFFF"/>
                </a:solidFill>
              </a:rPr>
              <a:t> </a:t>
            </a:r>
            <a:r>
              <a:rPr lang="en-US" sz="2600" b="1" dirty="0" err="1" smtClean="0">
                <a:solidFill>
                  <a:srgbClr val="00FFFF"/>
                </a:solidFill>
              </a:rPr>
              <a:t>chhēng</a:t>
            </a:r>
            <a:r>
              <a:rPr lang="en-US" sz="2600" b="1" dirty="0" smtClean="0">
                <a:solidFill>
                  <a:srgbClr val="00FFFF"/>
                </a:solidFill>
              </a:rPr>
              <a:t> </a:t>
            </a:r>
            <a:r>
              <a:rPr lang="en-US" sz="2600" b="1" dirty="0" err="1" smtClean="0">
                <a:solidFill>
                  <a:srgbClr val="00FFFF"/>
                </a:solidFill>
              </a:rPr>
              <a:t>chí-sek</a:t>
            </a:r>
            <a:r>
              <a:rPr lang="en-US" sz="2600" b="1" dirty="0" smtClean="0">
                <a:solidFill>
                  <a:srgbClr val="00FFFF"/>
                </a:solidFill>
              </a:rPr>
              <a:t> </a:t>
            </a:r>
            <a:r>
              <a:rPr lang="en-US" sz="2600" b="1" dirty="0" err="1" smtClean="0">
                <a:solidFill>
                  <a:srgbClr val="00FFFF"/>
                </a:solidFill>
              </a:rPr>
              <a:t>kap</a:t>
            </a:r>
            <a:r>
              <a:rPr lang="en-US" sz="2600" b="1" dirty="0" smtClean="0">
                <a:solidFill>
                  <a:srgbClr val="00FFFF"/>
                </a:solidFill>
              </a:rPr>
              <a:t> </a:t>
            </a:r>
            <a:r>
              <a:rPr lang="en-US" sz="2600" b="1" dirty="0" err="1" smtClean="0">
                <a:solidFill>
                  <a:srgbClr val="00FFFF"/>
                </a:solidFill>
              </a:rPr>
              <a:t>iù-tōe</a:t>
            </a:r>
            <a:r>
              <a:rPr lang="en-US" sz="2600" b="1" dirty="0" smtClean="0">
                <a:solidFill>
                  <a:srgbClr val="00FFFF"/>
                </a:solidFill>
              </a:rPr>
              <a:t> </a:t>
            </a:r>
            <a:r>
              <a:rPr lang="en-US" sz="2600" b="1" dirty="0" err="1" smtClean="0">
                <a:solidFill>
                  <a:srgbClr val="00FFFF"/>
                </a:solidFill>
              </a:rPr>
              <a:t>pò</a:t>
            </a:r>
            <a:r>
              <a:rPr lang="en-US" sz="2600" b="1" dirty="0" smtClean="0">
                <a:solidFill>
                  <a:srgbClr val="00FFFF"/>
                </a:solidFill>
              </a:rPr>
              <a:t>͘ ê </a:t>
            </a:r>
            <a:r>
              <a:rPr lang="en-US" sz="2600" b="1" dirty="0" err="1" smtClean="0">
                <a:solidFill>
                  <a:srgbClr val="00FFFF"/>
                </a:solidFill>
              </a:rPr>
              <a:t>i-chiû</a:t>
            </a:r>
            <a:r>
              <a:rPr lang="en-US" sz="2600" b="1" dirty="0" smtClean="0">
                <a:solidFill>
                  <a:srgbClr val="00FFFF"/>
                </a:solidFill>
              </a:rPr>
              <a:t>ⁿ, ta̍k ji̍t chhia-hôa iàn-lo̍k; 16:20 koh ū chi̍t ê khit-chia̍h miâ Lia̍p-sat-lō͘, piàn-sin siⁿ-thiàⁿ; 16:21 lâng hē i tī pù lâng ê tōa-m̂-kháu, ài chiong pù lâng toh-kha </a:t>
            </a:r>
          </a:p>
          <a:p>
            <a:pPr>
              <a:buNone/>
            </a:pPr>
            <a:r>
              <a:rPr lang="en-US" sz="2600" b="1" dirty="0">
                <a:solidFill>
                  <a:srgbClr val="00FFFF"/>
                </a:solidFill>
              </a:rPr>
              <a:t> </a:t>
            </a:r>
            <a:r>
              <a:rPr lang="en-US" sz="2600" b="1" dirty="0" smtClean="0">
                <a:solidFill>
                  <a:srgbClr val="00FFFF"/>
                </a:solidFill>
              </a:rPr>
              <a:t>   </a:t>
            </a:r>
            <a:r>
              <a:rPr lang="en-US" sz="2600" b="1" dirty="0" err="1" smtClean="0">
                <a:solidFill>
                  <a:srgbClr val="00FFFF"/>
                </a:solidFill>
              </a:rPr>
              <a:t>só</a:t>
            </a:r>
            <a:r>
              <a:rPr lang="en-US" sz="2600" b="1" dirty="0" smtClean="0">
                <a:solidFill>
                  <a:srgbClr val="00FFFF"/>
                </a:solidFill>
              </a:rPr>
              <a:t>͘ </a:t>
            </a:r>
            <a:r>
              <a:rPr lang="en-US" sz="2600" b="1" dirty="0" err="1" smtClean="0">
                <a:solidFill>
                  <a:srgbClr val="00FFFF"/>
                </a:solidFill>
              </a:rPr>
              <a:t>ka-la̍uh</a:t>
            </a:r>
            <a:r>
              <a:rPr lang="en-US" sz="2600" b="1" dirty="0" smtClean="0">
                <a:solidFill>
                  <a:srgbClr val="00FFFF"/>
                </a:solidFill>
              </a:rPr>
              <a:t> ê </a:t>
            </a:r>
            <a:r>
              <a:rPr lang="en-US" sz="2600" b="1" dirty="0" err="1" smtClean="0">
                <a:solidFill>
                  <a:srgbClr val="00FFFF"/>
                </a:solidFill>
              </a:rPr>
              <a:t>lâi</a:t>
            </a:r>
            <a:r>
              <a:rPr lang="en-US" sz="2600" b="1" dirty="0" smtClean="0">
                <a:solidFill>
                  <a:srgbClr val="00FFFF"/>
                </a:solidFill>
              </a:rPr>
              <a:t> </a:t>
            </a:r>
            <a:r>
              <a:rPr lang="en-US" sz="2600" b="1" dirty="0" err="1" smtClean="0">
                <a:solidFill>
                  <a:srgbClr val="00FFFF"/>
                </a:solidFill>
              </a:rPr>
              <a:t>tō</a:t>
            </a:r>
            <a:r>
              <a:rPr lang="en-US" sz="2600" b="1" dirty="0" smtClean="0">
                <a:solidFill>
                  <a:srgbClr val="00FFFF"/>
                </a:solidFill>
              </a:rPr>
              <a:t>͘-</a:t>
            </a:r>
            <a:r>
              <a:rPr lang="en-US" sz="2600" b="1" dirty="0" err="1" smtClean="0">
                <a:solidFill>
                  <a:srgbClr val="00FFFF"/>
                </a:solidFill>
              </a:rPr>
              <a:t>pá</a:t>
            </a:r>
            <a:r>
              <a:rPr lang="en-US" sz="2600" b="1" dirty="0" smtClean="0">
                <a:solidFill>
                  <a:srgbClr val="00FFFF"/>
                </a:solidFill>
              </a:rPr>
              <a:t>; </a:t>
            </a:r>
            <a:r>
              <a:rPr lang="en-US" sz="2600" b="1" dirty="0" err="1" smtClean="0">
                <a:solidFill>
                  <a:srgbClr val="00FFFF"/>
                </a:solidFill>
              </a:rPr>
              <a:t>káu</a:t>
            </a:r>
            <a:r>
              <a:rPr lang="en-US" sz="2600" b="1" dirty="0" smtClean="0">
                <a:solidFill>
                  <a:srgbClr val="00FFFF"/>
                </a:solidFill>
              </a:rPr>
              <a:t> </a:t>
            </a:r>
            <a:r>
              <a:rPr lang="en-US" sz="2600" b="1" dirty="0" err="1" smtClean="0">
                <a:solidFill>
                  <a:srgbClr val="00FFFF"/>
                </a:solidFill>
              </a:rPr>
              <a:t>iā</a:t>
            </a:r>
            <a:r>
              <a:rPr lang="en-US" sz="2600" b="1" dirty="0" smtClean="0">
                <a:solidFill>
                  <a:srgbClr val="00FFFF"/>
                </a:solidFill>
              </a:rPr>
              <a:t> </a:t>
            </a:r>
          </a:p>
          <a:p>
            <a:pPr>
              <a:buNone/>
            </a:pPr>
            <a:r>
              <a:rPr lang="en-US" sz="2600" b="1" dirty="0">
                <a:solidFill>
                  <a:srgbClr val="00FFFF"/>
                </a:solidFill>
              </a:rPr>
              <a:t> </a:t>
            </a:r>
            <a:r>
              <a:rPr lang="en-US" sz="2600" b="1" dirty="0" smtClean="0">
                <a:solidFill>
                  <a:srgbClr val="00FFFF"/>
                </a:solidFill>
              </a:rPr>
              <a:t>  </a:t>
            </a:r>
            <a:r>
              <a:rPr lang="en-US" sz="2600" b="1" dirty="0" err="1" smtClean="0">
                <a:solidFill>
                  <a:srgbClr val="00FFFF"/>
                </a:solidFill>
              </a:rPr>
              <a:t>lâi</a:t>
            </a:r>
            <a:r>
              <a:rPr lang="en-US" sz="2600" b="1" dirty="0" smtClean="0">
                <a:solidFill>
                  <a:srgbClr val="00FFFF"/>
                </a:solidFill>
              </a:rPr>
              <a:t> </a:t>
            </a:r>
            <a:r>
              <a:rPr lang="en-US" sz="2600" b="1" dirty="0" err="1" smtClean="0">
                <a:solidFill>
                  <a:srgbClr val="00FFFF"/>
                </a:solidFill>
              </a:rPr>
              <a:t>chī</a:t>
            </a:r>
            <a:r>
              <a:rPr lang="en-US" sz="2600" b="1" dirty="0" smtClean="0">
                <a:solidFill>
                  <a:srgbClr val="00FFFF"/>
                </a:solidFill>
              </a:rPr>
              <a:t> </a:t>
            </a:r>
            <a:r>
              <a:rPr lang="en-US" sz="2600" b="1" dirty="0" err="1" smtClean="0">
                <a:solidFill>
                  <a:srgbClr val="00FFFF"/>
                </a:solidFill>
              </a:rPr>
              <a:t>i</a:t>
            </a:r>
            <a:r>
              <a:rPr lang="en-US" sz="2600" b="1" dirty="0" smtClean="0">
                <a:solidFill>
                  <a:srgbClr val="00FFFF"/>
                </a:solidFill>
              </a:rPr>
              <a:t> </a:t>
            </a:r>
            <a:r>
              <a:rPr lang="en-US" sz="2600" b="1" dirty="0" err="1" smtClean="0">
                <a:solidFill>
                  <a:srgbClr val="00FFFF"/>
                </a:solidFill>
              </a:rPr>
              <a:t>si</a:t>
            </a:r>
            <a:r>
              <a:rPr lang="en-US" sz="2600" b="1" dirty="0" smtClean="0">
                <a:solidFill>
                  <a:srgbClr val="00FFFF"/>
                </a:solidFill>
              </a:rPr>
              <a:t>ⁿ-thiàⁿ ê ūi.</a:t>
            </a:r>
          </a:p>
          <a:p>
            <a:pPr>
              <a:buNone/>
            </a:pPr>
            <a:endParaRPr lang="en-US" sz="5900" b="1"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Heart 1"/>
          <p:cNvSpPr/>
          <p:nvPr/>
        </p:nvSpPr>
        <p:spPr>
          <a:xfrm>
            <a:off x="6477000" y="5029200"/>
            <a:ext cx="1676400" cy="15240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FFFF00"/>
                </a:solidFill>
              </a:rPr>
              <a:t>關</a:t>
            </a:r>
            <a:r>
              <a:rPr lang="ja-JP" altLang="en-US" sz="2800" dirty="0" smtClean="0">
                <a:solidFill>
                  <a:srgbClr val="FFFF00"/>
                </a:solidFill>
              </a:rPr>
              <a:t>懷</a:t>
            </a:r>
            <a:r>
              <a:rPr lang="en-US" altLang="ja-JP" sz="2800" dirty="0" smtClean="0">
                <a:solidFill>
                  <a:srgbClr val="FFFF00"/>
                </a:solidFill>
              </a:rPr>
              <a:t>?</a:t>
            </a:r>
            <a:endParaRPr lang="en-US" sz="2800" dirty="0"/>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14300" y="865909"/>
            <a:ext cx="8877300" cy="5791200"/>
          </a:xfrm>
          <a:solidFill>
            <a:schemeClr val="accent1"/>
          </a:solidFill>
          <a:ln w="57150">
            <a:solidFill>
              <a:schemeClr val="bg1"/>
            </a:solidFill>
          </a:ln>
        </p:spPr>
        <p:txBody>
          <a:bodyPr>
            <a:normAutofit fontScale="850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000" b="1" dirty="0">
                <a:solidFill>
                  <a:schemeClr val="bg1"/>
                </a:solidFill>
              </a:rPr>
              <a:t>路加福音</a:t>
            </a:r>
            <a:r>
              <a:rPr lang="en-US" sz="4000" b="1" dirty="0">
                <a:solidFill>
                  <a:schemeClr val="bg1"/>
                </a:solidFill>
              </a:rPr>
              <a:t>12:19 </a:t>
            </a:r>
            <a:r>
              <a:rPr lang="zh-TW" altLang="en-US" sz="4000" b="1" dirty="0">
                <a:solidFill>
                  <a:schemeClr val="bg1"/>
                </a:solidFill>
              </a:rPr>
              <a:t>然後要對</a:t>
            </a:r>
            <a:r>
              <a:rPr lang="zh-TW" altLang="en-US" sz="4000" b="1" dirty="0">
                <a:solidFill>
                  <a:srgbClr val="FFFF00"/>
                </a:solidFill>
              </a:rPr>
              <a:t>我的靈魂說</a:t>
            </a:r>
            <a:r>
              <a:rPr lang="zh-TW" altLang="en-US" sz="4000" b="1" dirty="0">
                <a:solidFill>
                  <a:schemeClr val="bg1"/>
                </a:solidFill>
              </a:rPr>
              <a:t>、靈魂哪、你有</a:t>
            </a:r>
            <a:r>
              <a:rPr lang="zh-TW" altLang="en-US" sz="4000" b="1" dirty="0">
                <a:solidFill>
                  <a:srgbClr val="FFFF00"/>
                </a:solidFill>
              </a:rPr>
              <a:t>許多財物積存</a:t>
            </a:r>
            <a:r>
              <a:rPr lang="zh-TW" altLang="en-US" sz="4000" b="1" dirty="0">
                <a:solidFill>
                  <a:schemeClr val="bg1"/>
                </a:solidFill>
              </a:rPr>
              <a:t>、可作多年的費用．只管安安逸逸的喫喝快樂罷</a:t>
            </a:r>
            <a:r>
              <a:rPr lang="zh-TW" altLang="en-US" sz="4000" b="1" dirty="0" smtClean="0">
                <a:solidFill>
                  <a:schemeClr val="bg1"/>
                </a:solidFill>
              </a:rPr>
              <a:t>。</a:t>
            </a:r>
            <a:r>
              <a:rPr lang="en-US" sz="4000" b="1" dirty="0" smtClean="0">
                <a:solidFill>
                  <a:schemeClr val="bg1"/>
                </a:solidFill>
              </a:rPr>
              <a:t>12:20 </a:t>
            </a:r>
            <a:r>
              <a:rPr lang="zh-TW" altLang="en-US" sz="4000" b="1" dirty="0">
                <a:solidFill>
                  <a:schemeClr val="bg1"/>
                </a:solidFill>
              </a:rPr>
              <a:t>　神卻對他說、</a:t>
            </a:r>
            <a:r>
              <a:rPr lang="zh-TW" altLang="en-US" sz="4000" b="1" dirty="0">
                <a:solidFill>
                  <a:srgbClr val="FFFF00"/>
                </a:solidFill>
              </a:rPr>
              <a:t>無知的人哪</a:t>
            </a:r>
            <a:r>
              <a:rPr lang="zh-TW" altLang="en-US" sz="4000" b="1" dirty="0">
                <a:solidFill>
                  <a:schemeClr val="bg1"/>
                </a:solidFill>
              </a:rPr>
              <a:t>、今夜必要你的靈魂．你所豫備的、要歸誰呢。</a:t>
            </a:r>
            <a:endParaRPr lang="en-US" sz="4000" b="1" dirty="0">
              <a:solidFill>
                <a:schemeClr val="bg1"/>
              </a:solidFill>
            </a:endParaRPr>
          </a:p>
          <a:p>
            <a:pPr>
              <a:buNone/>
            </a:pPr>
            <a:r>
              <a:rPr lang="en-US" sz="3100" b="1" dirty="0">
                <a:solidFill>
                  <a:srgbClr val="00FFFF"/>
                </a:solidFill>
              </a:rPr>
              <a:t>12:19</a:t>
            </a:r>
            <a:r>
              <a:rPr lang="en-US" sz="3100" dirty="0">
                <a:solidFill>
                  <a:srgbClr val="00FFFF"/>
                </a:solidFill>
              </a:rPr>
              <a:t> </a:t>
            </a:r>
            <a:r>
              <a:rPr lang="en-US" sz="3100" dirty="0" err="1">
                <a:solidFill>
                  <a:srgbClr val="00FFFF"/>
                </a:solidFill>
              </a:rPr>
              <a:t>iā</a:t>
            </a:r>
            <a:r>
              <a:rPr lang="en-US" sz="3100" dirty="0">
                <a:solidFill>
                  <a:srgbClr val="00FFFF"/>
                </a:solidFill>
              </a:rPr>
              <a:t> </a:t>
            </a:r>
            <a:r>
              <a:rPr lang="en-US" sz="3100" dirty="0" err="1">
                <a:solidFill>
                  <a:srgbClr val="00FFFF"/>
                </a:solidFill>
              </a:rPr>
              <a:t>beh</a:t>
            </a:r>
            <a:r>
              <a:rPr lang="en-US" sz="3100" dirty="0">
                <a:solidFill>
                  <a:srgbClr val="00FFFF"/>
                </a:solidFill>
              </a:rPr>
              <a:t> </a:t>
            </a:r>
            <a:r>
              <a:rPr lang="en-US" sz="3100" dirty="0" err="1">
                <a:solidFill>
                  <a:srgbClr val="00FFFF"/>
                </a:solidFill>
              </a:rPr>
              <a:t>kā</a:t>
            </a:r>
            <a:r>
              <a:rPr lang="en-US" sz="3100" dirty="0">
                <a:solidFill>
                  <a:srgbClr val="00FFFF"/>
                </a:solidFill>
              </a:rPr>
              <a:t> </a:t>
            </a:r>
            <a:r>
              <a:rPr lang="en-US" sz="3100" dirty="0" err="1">
                <a:solidFill>
                  <a:srgbClr val="FFFF00"/>
                </a:solidFill>
              </a:rPr>
              <a:t>góa</a:t>
            </a:r>
            <a:r>
              <a:rPr lang="en-US" sz="3100" dirty="0">
                <a:solidFill>
                  <a:srgbClr val="FFFF00"/>
                </a:solidFill>
              </a:rPr>
              <a:t> ê </a:t>
            </a:r>
            <a:r>
              <a:rPr lang="en-US" sz="3100" dirty="0" err="1">
                <a:solidFill>
                  <a:srgbClr val="FFFF00"/>
                </a:solidFill>
              </a:rPr>
              <a:t>lêng-hûn</a:t>
            </a:r>
            <a:r>
              <a:rPr lang="en-US" sz="3100" dirty="0">
                <a:solidFill>
                  <a:srgbClr val="FFFF00"/>
                </a:solidFill>
              </a:rPr>
              <a:t> </a:t>
            </a:r>
            <a:r>
              <a:rPr lang="en-US" sz="3100" dirty="0" err="1">
                <a:solidFill>
                  <a:srgbClr val="FFFF00"/>
                </a:solidFill>
              </a:rPr>
              <a:t>kóng</a:t>
            </a:r>
            <a:r>
              <a:rPr lang="en-US" sz="3100" dirty="0">
                <a:solidFill>
                  <a:srgbClr val="00FFFF"/>
                </a:solidFill>
              </a:rPr>
              <a:t>, </a:t>
            </a:r>
            <a:r>
              <a:rPr lang="en-US" sz="3100" dirty="0" err="1">
                <a:solidFill>
                  <a:srgbClr val="00FFFF"/>
                </a:solidFill>
              </a:rPr>
              <a:t>Lêng-hûn</a:t>
            </a:r>
            <a:r>
              <a:rPr lang="en-US" sz="3100" dirty="0">
                <a:solidFill>
                  <a:srgbClr val="00FFFF"/>
                </a:solidFill>
              </a:rPr>
              <a:t> ah, </a:t>
            </a:r>
            <a:r>
              <a:rPr lang="en-US" sz="3100" dirty="0" err="1">
                <a:solidFill>
                  <a:srgbClr val="00FFFF"/>
                </a:solidFill>
              </a:rPr>
              <a:t>lí</a:t>
            </a:r>
            <a:r>
              <a:rPr lang="en-US" sz="3100" dirty="0">
                <a:solidFill>
                  <a:srgbClr val="00FFFF"/>
                </a:solidFill>
              </a:rPr>
              <a:t> </a:t>
            </a:r>
            <a:r>
              <a:rPr lang="en-US" sz="3100" dirty="0">
                <a:solidFill>
                  <a:srgbClr val="FFFF00"/>
                </a:solidFill>
              </a:rPr>
              <a:t>ū </a:t>
            </a:r>
            <a:r>
              <a:rPr lang="en-US" sz="3100" dirty="0" err="1">
                <a:solidFill>
                  <a:srgbClr val="FFFF00"/>
                </a:solidFill>
              </a:rPr>
              <a:t>chōe-chōe</a:t>
            </a:r>
            <a:r>
              <a:rPr lang="en-US" sz="3100" dirty="0">
                <a:solidFill>
                  <a:srgbClr val="FFFF00"/>
                </a:solidFill>
              </a:rPr>
              <a:t> </a:t>
            </a:r>
            <a:r>
              <a:rPr lang="en-US" sz="3100" dirty="0" err="1">
                <a:solidFill>
                  <a:srgbClr val="FFFF00"/>
                </a:solidFill>
              </a:rPr>
              <a:t>châi-bu̍t</a:t>
            </a:r>
            <a:r>
              <a:rPr lang="en-US" sz="3100" dirty="0">
                <a:solidFill>
                  <a:srgbClr val="FFFF00"/>
                </a:solidFill>
              </a:rPr>
              <a:t> </a:t>
            </a:r>
            <a:r>
              <a:rPr lang="en-US" sz="3100" dirty="0" err="1">
                <a:solidFill>
                  <a:srgbClr val="FFFF00"/>
                </a:solidFill>
              </a:rPr>
              <a:t>chek-chū</a:t>
            </a:r>
            <a:r>
              <a:rPr lang="en-US" sz="3100" dirty="0">
                <a:solidFill>
                  <a:srgbClr val="FFFF00"/>
                </a:solidFill>
              </a:rPr>
              <a:t> </a:t>
            </a:r>
            <a:r>
              <a:rPr lang="en-US" sz="3100" dirty="0" err="1">
                <a:solidFill>
                  <a:srgbClr val="00FFFF"/>
                </a:solidFill>
              </a:rPr>
              <a:t>chòe</a:t>
            </a:r>
            <a:r>
              <a:rPr lang="en-US" sz="3100" dirty="0">
                <a:solidFill>
                  <a:srgbClr val="00FFFF"/>
                </a:solidFill>
              </a:rPr>
              <a:t> </a:t>
            </a:r>
            <a:r>
              <a:rPr lang="en-US" sz="3100" dirty="0" err="1">
                <a:solidFill>
                  <a:srgbClr val="00FFFF"/>
                </a:solidFill>
              </a:rPr>
              <a:t>chōe-chōe</a:t>
            </a:r>
            <a:r>
              <a:rPr lang="en-US" sz="3100" dirty="0">
                <a:solidFill>
                  <a:srgbClr val="00FFFF"/>
                </a:solidFill>
              </a:rPr>
              <a:t> </a:t>
            </a:r>
            <a:r>
              <a:rPr lang="en-US" sz="3100" dirty="0" err="1">
                <a:solidFill>
                  <a:srgbClr val="00FFFF"/>
                </a:solidFill>
              </a:rPr>
              <a:t>nî</a:t>
            </a:r>
            <a:r>
              <a:rPr lang="en-US" sz="3100" dirty="0">
                <a:solidFill>
                  <a:srgbClr val="00FFFF"/>
                </a:solidFill>
              </a:rPr>
              <a:t> ê </a:t>
            </a:r>
            <a:r>
              <a:rPr lang="en-US" sz="3100" dirty="0" err="1">
                <a:solidFill>
                  <a:srgbClr val="00FFFF"/>
                </a:solidFill>
              </a:rPr>
              <a:t>lō</a:t>
            </a:r>
            <a:r>
              <a:rPr lang="en-US" sz="3100" dirty="0">
                <a:solidFill>
                  <a:srgbClr val="00FFFF"/>
                </a:solidFill>
              </a:rPr>
              <a:t>͘-</a:t>
            </a:r>
            <a:r>
              <a:rPr lang="en-US" sz="3100" dirty="0" err="1">
                <a:solidFill>
                  <a:srgbClr val="00FFFF"/>
                </a:solidFill>
              </a:rPr>
              <a:t>ēng</a:t>
            </a:r>
            <a:r>
              <a:rPr lang="en-US" sz="3100" dirty="0">
                <a:solidFill>
                  <a:srgbClr val="00FFFF"/>
                </a:solidFill>
              </a:rPr>
              <a:t>, </a:t>
            </a:r>
            <a:r>
              <a:rPr lang="en-US" sz="3100" dirty="0" err="1">
                <a:solidFill>
                  <a:srgbClr val="00FFFF"/>
                </a:solidFill>
              </a:rPr>
              <a:t>thang</a:t>
            </a:r>
            <a:r>
              <a:rPr lang="en-US" sz="3100" dirty="0">
                <a:solidFill>
                  <a:srgbClr val="00FFFF"/>
                </a:solidFill>
              </a:rPr>
              <a:t> </a:t>
            </a:r>
            <a:r>
              <a:rPr lang="en-US" sz="3100" dirty="0" err="1">
                <a:solidFill>
                  <a:srgbClr val="00FFFF"/>
                </a:solidFill>
              </a:rPr>
              <a:t>chheng-êng</a:t>
            </a:r>
            <a:r>
              <a:rPr lang="en-US" sz="3100" dirty="0">
                <a:solidFill>
                  <a:srgbClr val="00FFFF"/>
                </a:solidFill>
              </a:rPr>
              <a:t>, </a:t>
            </a:r>
            <a:r>
              <a:rPr lang="en-US" sz="3100" dirty="0" err="1">
                <a:solidFill>
                  <a:srgbClr val="00FFFF"/>
                </a:solidFill>
              </a:rPr>
              <a:t>lim-chia̍h</a:t>
            </a:r>
            <a:r>
              <a:rPr lang="en-US" sz="3100" dirty="0">
                <a:solidFill>
                  <a:srgbClr val="00FFFF"/>
                </a:solidFill>
              </a:rPr>
              <a:t>, khòai-lo̍</a:t>
            </a:r>
            <a:r>
              <a:rPr lang="en-US" sz="3100" dirty="0" smtClean="0">
                <a:solidFill>
                  <a:srgbClr val="00FFFF"/>
                </a:solidFill>
              </a:rPr>
              <a:t>k.</a:t>
            </a:r>
            <a:r>
              <a:rPr lang="en-US" sz="3100" b="1" dirty="0" smtClean="0">
                <a:solidFill>
                  <a:srgbClr val="00FFFF"/>
                </a:solidFill>
              </a:rPr>
              <a:t>12:20</a:t>
            </a:r>
            <a:r>
              <a:rPr lang="en-US" sz="3100" dirty="0" smtClean="0">
                <a:solidFill>
                  <a:srgbClr val="00FFFF"/>
                </a:solidFill>
              </a:rPr>
              <a:t> </a:t>
            </a:r>
            <a:r>
              <a:rPr lang="en-US" sz="3100" dirty="0" err="1">
                <a:solidFill>
                  <a:srgbClr val="00FFFF"/>
                </a:solidFill>
              </a:rPr>
              <a:t>Nā-sī</a:t>
            </a:r>
            <a:r>
              <a:rPr lang="en-US" sz="3100" dirty="0">
                <a:solidFill>
                  <a:srgbClr val="00FFFF"/>
                </a:solidFill>
              </a:rPr>
              <a:t> </a:t>
            </a:r>
            <a:r>
              <a:rPr lang="en-US" sz="3100" dirty="0" err="1">
                <a:solidFill>
                  <a:srgbClr val="00FFFF"/>
                </a:solidFill>
              </a:rPr>
              <a:t>Siōng-tè</a:t>
            </a:r>
            <a:r>
              <a:rPr lang="en-US" sz="3100" dirty="0">
                <a:solidFill>
                  <a:srgbClr val="00FFFF"/>
                </a:solidFill>
              </a:rPr>
              <a:t> </a:t>
            </a:r>
            <a:r>
              <a:rPr lang="en-US" sz="3100" dirty="0" err="1">
                <a:solidFill>
                  <a:srgbClr val="00FFFF"/>
                </a:solidFill>
              </a:rPr>
              <a:t>kā</a:t>
            </a:r>
            <a:r>
              <a:rPr lang="en-US" sz="3100" dirty="0">
                <a:solidFill>
                  <a:srgbClr val="00FFFF"/>
                </a:solidFill>
              </a:rPr>
              <a:t> </a:t>
            </a:r>
            <a:r>
              <a:rPr lang="en-US" sz="3100" dirty="0" err="1">
                <a:solidFill>
                  <a:srgbClr val="00FFFF"/>
                </a:solidFill>
              </a:rPr>
              <a:t>i</a:t>
            </a:r>
            <a:r>
              <a:rPr lang="en-US" sz="3100" dirty="0">
                <a:solidFill>
                  <a:srgbClr val="00FFFF"/>
                </a:solidFill>
              </a:rPr>
              <a:t> </a:t>
            </a:r>
            <a:r>
              <a:rPr lang="en-US" sz="3100" dirty="0" err="1">
                <a:solidFill>
                  <a:srgbClr val="00FFFF"/>
                </a:solidFill>
              </a:rPr>
              <a:t>kóng</a:t>
            </a:r>
            <a:r>
              <a:rPr lang="en-US" sz="3100" dirty="0">
                <a:solidFill>
                  <a:srgbClr val="00FFFF"/>
                </a:solidFill>
              </a:rPr>
              <a:t>, </a:t>
            </a:r>
            <a:r>
              <a:rPr lang="en-US" sz="3100" dirty="0" err="1">
                <a:solidFill>
                  <a:srgbClr val="FFFF00"/>
                </a:solidFill>
              </a:rPr>
              <a:t>Gōng</a:t>
            </a:r>
            <a:r>
              <a:rPr lang="en-US" sz="3100" dirty="0">
                <a:solidFill>
                  <a:srgbClr val="FFFF00"/>
                </a:solidFill>
              </a:rPr>
              <a:t> </a:t>
            </a:r>
            <a:r>
              <a:rPr lang="en-US" sz="3100" dirty="0" err="1">
                <a:solidFill>
                  <a:srgbClr val="FFFF00"/>
                </a:solidFill>
              </a:rPr>
              <a:t>lâng</a:t>
            </a:r>
            <a:r>
              <a:rPr lang="en-US" sz="3100" dirty="0">
                <a:solidFill>
                  <a:srgbClr val="FFFF00"/>
                </a:solidFill>
              </a:rPr>
              <a:t> ah</a:t>
            </a:r>
            <a:r>
              <a:rPr lang="en-US" sz="3100" dirty="0">
                <a:solidFill>
                  <a:srgbClr val="00FFFF"/>
                </a:solidFill>
              </a:rPr>
              <a:t>, Kim </a:t>
            </a:r>
            <a:r>
              <a:rPr lang="en-US" sz="3100" dirty="0" err="1">
                <a:solidFill>
                  <a:srgbClr val="00FFFF"/>
                </a:solidFill>
              </a:rPr>
              <a:t>mî</a:t>
            </a:r>
            <a:r>
              <a:rPr lang="en-US" sz="3100" dirty="0">
                <a:solidFill>
                  <a:srgbClr val="00FFFF"/>
                </a:solidFill>
              </a:rPr>
              <a:t> </a:t>
            </a:r>
            <a:r>
              <a:rPr lang="en-US" sz="3100" dirty="0" err="1">
                <a:solidFill>
                  <a:srgbClr val="00FFFF"/>
                </a:solidFill>
              </a:rPr>
              <a:t>beh</a:t>
            </a:r>
            <a:r>
              <a:rPr lang="en-US" sz="3100" dirty="0">
                <a:solidFill>
                  <a:srgbClr val="00FFFF"/>
                </a:solidFill>
              </a:rPr>
              <a:t> </a:t>
            </a:r>
            <a:r>
              <a:rPr lang="en-US" sz="3100" dirty="0" err="1">
                <a:solidFill>
                  <a:srgbClr val="00FFFF"/>
                </a:solidFill>
              </a:rPr>
              <a:t>tùi</a:t>
            </a:r>
            <a:r>
              <a:rPr lang="en-US" sz="3100" dirty="0">
                <a:solidFill>
                  <a:srgbClr val="00FFFF"/>
                </a:solidFill>
              </a:rPr>
              <a:t> </a:t>
            </a:r>
            <a:r>
              <a:rPr lang="en-US" sz="3100" dirty="0" err="1">
                <a:solidFill>
                  <a:srgbClr val="00FFFF"/>
                </a:solidFill>
              </a:rPr>
              <a:t>lí</a:t>
            </a:r>
            <a:r>
              <a:rPr lang="en-US" sz="3100" dirty="0">
                <a:solidFill>
                  <a:srgbClr val="00FFFF"/>
                </a:solidFill>
              </a:rPr>
              <a:t> </a:t>
            </a:r>
            <a:r>
              <a:rPr lang="en-US" sz="3100" dirty="0" err="1">
                <a:solidFill>
                  <a:srgbClr val="00FFFF"/>
                </a:solidFill>
              </a:rPr>
              <a:t>thó</a:t>
            </a:r>
            <a:r>
              <a:rPr lang="en-US" sz="3100" dirty="0">
                <a:solidFill>
                  <a:srgbClr val="00FFFF"/>
                </a:solidFill>
              </a:rPr>
              <a:t> </a:t>
            </a:r>
            <a:r>
              <a:rPr lang="en-US" sz="3100" dirty="0" err="1">
                <a:solidFill>
                  <a:srgbClr val="00FFFF"/>
                </a:solidFill>
              </a:rPr>
              <a:t>lí</a:t>
            </a:r>
            <a:r>
              <a:rPr lang="en-US" sz="3100" dirty="0">
                <a:solidFill>
                  <a:srgbClr val="00FFFF"/>
                </a:solidFill>
              </a:rPr>
              <a:t> ê </a:t>
            </a:r>
            <a:r>
              <a:rPr lang="en-US" sz="3100" dirty="0" err="1">
                <a:solidFill>
                  <a:srgbClr val="00FFFF"/>
                </a:solidFill>
              </a:rPr>
              <a:t>lêng-hûn</a:t>
            </a:r>
            <a:r>
              <a:rPr lang="en-US" sz="3100" dirty="0">
                <a:solidFill>
                  <a:srgbClr val="00FFFF"/>
                </a:solidFill>
              </a:rPr>
              <a:t>; </a:t>
            </a:r>
            <a:r>
              <a:rPr lang="en-US" sz="3100" dirty="0" err="1">
                <a:solidFill>
                  <a:srgbClr val="00FFFF"/>
                </a:solidFill>
              </a:rPr>
              <a:t>chiū</a:t>
            </a:r>
            <a:r>
              <a:rPr lang="en-US" sz="3100" dirty="0">
                <a:solidFill>
                  <a:srgbClr val="00FFFF"/>
                </a:solidFill>
              </a:rPr>
              <a:t> </a:t>
            </a:r>
            <a:r>
              <a:rPr lang="en-US" sz="3100" dirty="0" err="1">
                <a:solidFill>
                  <a:srgbClr val="00FFFF"/>
                </a:solidFill>
              </a:rPr>
              <a:t>lí</a:t>
            </a:r>
            <a:r>
              <a:rPr lang="en-US" sz="3100" dirty="0">
                <a:solidFill>
                  <a:srgbClr val="00FFFF"/>
                </a:solidFill>
              </a:rPr>
              <a:t> </a:t>
            </a:r>
            <a:r>
              <a:rPr lang="en-US" sz="3100" dirty="0" err="1">
                <a:solidFill>
                  <a:srgbClr val="00FFFF"/>
                </a:solidFill>
              </a:rPr>
              <a:t>só</a:t>
            </a:r>
            <a:r>
              <a:rPr lang="en-US" sz="3100" dirty="0">
                <a:solidFill>
                  <a:srgbClr val="00FFFF"/>
                </a:solidFill>
              </a:rPr>
              <a:t>͘ </a:t>
            </a:r>
            <a:r>
              <a:rPr lang="en-US" sz="3100" dirty="0" err="1">
                <a:solidFill>
                  <a:srgbClr val="00FFFF"/>
                </a:solidFill>
              </a:rPr>
              <a:t>pī-pān</a:t>
            </a:r>
            <a:r>
              <a:rPr lang="en-US" sz="3100" dirty="0">
                <a:solidFill>
                  <a:srgbClr val="00FFFF"/>
                </a:solidFill>
              </a:rPr>
              <a:t> ê </a:t>
            </a:r>
            <a:r>
              <a:rPr lang="en-US" sz="3100" dirty="0" err="1">
                <a:solidFill>
                  <a:srgbClr val="00FFFF"/>
                </a:solidFill>
              </a:rPr>
              <a:t>beh</a:t>
            </a:r>
            <a:r>
              <a:rPr lang="en-US" sz="3100" dirty="0">
                <a:solidFill>
                  <a:srgbClr val="00FFFF"/>
                </a:solidFill>
              </a:rPr>
              <a:t> </a:t>
            </a:r>
            <a:r>
              <a:rPr lang="en-US" sz="3100" dirty="0" err="1">
                <a:solidFill>
                  <a:srgbClr val="00FFFF"/>
                </a:solidFill>
              </a:rPr>
              <a:t>kui</a:t>
            </a:r>
            <a:r>
              <a:rPr lang="en-US" sz="3100" dirty="0">
                <a:solidFill>
                  <a:srgbClr val="00FFFF"/>
                </a:solidFill>
              </a:rPr>
              <a:t> </a:t>
            </a:r>
            <a:r>
              <a:rPr lang="en-US" sz="3100" dirty="0" err="1">
                <a:solidFill>
                  <a:srgbClr val="00FFFF"/>
                </a:solidFill>
              </a:rPr>
              <a:t>sím-mi̍h</a:t>
            </a:r>
            <a:r>
              <a:rPr lang="en-US" sz="3100" dirty="0">
                <a:solidFill>
                  <a:srgbClr val="00FFFF"/>
                </a:solidFill>
              </a:rPr>
              <a:t> </a:t>
            </a:r>
            <a:r>
              <a:rPr lang="en-US" sz="3100" dirty="0" err="1">
                <a:solidFill>
                  <a:srgbClr val="00FFFF"/>
                </a:solidFill>
              </a:rPr>
              <a:t>lâng</a:t>
            </a:r>
            <a:r>
              <a:rPr lang="en-US" sz="3100" dirty="0">
                <a:solidFill>
                  <a:srgbClr val="00FFFF"/>
                </a:solidFill>
              </a:rPr>
              <a:t> ah?</a:t>
            </a:r>
            <a:r>
              <a:rPr lang="en-US" sz="3100" dirty="0">
                <a:solidFill>
                  <a:srgbClr val="00FF00"/>
                </a:solidFill>
              </a:rPr>
              <a:t/>
            </a:r>
            <a:br>
              <a:rPr lang="en-US" sz="3100" dirty="0">
                <a:solidFill>
                  <a:srgbClr val="00FF00"/>
                </a:solidFill>
              </a:rPr>
            </a:br>
            <a:endParaRPr lang="en-US" sz="3100" b="1" dirty="0">
              <a:solidFill>
                <a:srgbClr val="00FF00"/>
              </a:solidFill>
            </a:endParaRPr>
          </a:p>
          <a:p>
            <a:pPr>
              <a:buNone/>
            </a:pPr>
            <a:endParaRPr lang="en-US" sz="3100" dirty="0" smtClean="0">
              <a:solidFill>
                <a:srgbClr val="00FFFF"/>
              </a:solidFill>
            </a:endParaRPr>
          </a:p>
          <a:p>
            <a:pPr>
              <a:buNone/>
            </a:pPr>
            <a:r>
              <a:rPr lang="en-US" sz="3100" dirty="0" smtClean="0">
                <a:solidFill>
                  <a:srgbClr val="00FFFF"/>
                </a:solidFill>
              </a:rPr>
              <a:t/>
            </a:r>
            <a:br>
              <a:rPr lang="en-US" sz="3100" dirty="0" smtClean="0">
                <a:solidFill>
                  <a:srgbClr val="00FFFF"/>
                </a:solidFill>
              </a:rPr>
            </a:br>
            <a:r>
              <a:rPr lang="en-US" sz="3800" b="1" dirty="0" smtClean="0">
                <a:solidFill>
                  <a:schemeClr val="bg1"/>
                </a:solidFill>
              </a:rPr>
              <a:t> </a:t>
            </a:r>
            <a:endParaRPr lang="en-US" sz="2800" b="1" dirty="0" smtClean="0">
              <a:solidFill>
                <a:srgbClr val="00FFFF"/>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85800" y="5410200"/>
            <a:ext cx="1066800" cy="91440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FFFF00"/>
                </a:solidFill>
              </a:rPr>
              <a:t>財</a:t>
            </a:r>
            <a:r>
              <a:rPr lang="zh-TW" altLang="en-US" sz="3200" b="1" dirty="0">
                <a:solidFill>
                  <a:prstClr val="white"/>
                </a:solidFill>
              </a:rPr>
              <a:t>主</a:t>
            </a:r>
            <a:endParaRPr lang="en-US" sz="3200" dirty="0">
              <a:solidFill>
                <a:prstClr val="white"/>
              </a:solidFill>
            </a:endParaRPr>
          </a:p>
        </p:txBody>
      </p:sp>
      <p:cxnSp>
        <p:nvCxnSpPr>
          <p:cNvPr id="9" name="Straight Arrow Connector 8"/>
          <p:cNvCxnSpPr/>
          <p:nvPr/>
        </p:nvCxnSpPr>
        <p:spPr>
          <a:xfrm>
            <a:off x="1948218" y="5831693"/>
            <a:ext cx="914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14800" y="6248400"/>
            <a:ext cx="838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124200" y="5379719"/>
            <a:ext cx="2362200" cy="918723"/>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rPr>
              <a:t>無知的人</a:t>
            </a:r>
            <a:r>
              <a:rPr lang="zh-TW" altLang="en-US" sz="2800" b="1" dirty="0" smtClean="0">
                <a:solidFill>
                  <a:srgbClr val="FFFF00"/>
                </a:solidFill>
              </a:rPr>
              <a:t>哪</a:t>
            </a:r>
            <a:r>
              <a:rPr lang="en-US" altLang="zh-TW" sz="2800" b="1" dirty="0" smtClean="0">
                <a:solidFill>
                  <a:srgbClr val="FFFF00"/>
                </a:solidFill>
              </a:rPr>
              <a:t>!</a:t>
            </a:r>
            <a:endParaRPr lang="en-US" sz="2800" dirty="0">
              <a:solidFill>
                <a:prstClr val="white"/>
              </a:solidFill>
            </a:endParaRPr>
          </a:p>
        </p:txBody>
      </p:sp>
      <p:cxnSp>
        <p:nvCxnSpPr>
          <p:cNvPr id="4" name="Straight Arrow Connector 3"/>
          <p:cNvCxnSpPr/>
          <p:nvPr/>
        </p:nvCxnSpPr>
        <p:spPr>
          <a:xfrm>
            <a:off x="5715000" y="5839080"/>
            <a:ext cx="4572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324600" y="5379719"/>
            <a:ext cx="2362200" cy="868681"/>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無</a:t>
            </a:r>
            <a:r>
              <a:rPr lang="zh-TW" altLang="en-US" sz="2800" b="1" dirty="0">
                <a:solidFill>
                  <a:srgbClr val="FFFF00"/>
                </a:solidFill>
              </a:rPr>
              <a:t>愛 </a:t>
            </a:r>
            <a:endParaRPr lang="en-US" altLang="zh-TW" sz="2800" b="1" dirty="0" smtClean="0">
              <a:solidFill>
                <a:srgbClr val="FFFF00"/>
              </a:solidFill>
            </a:endParaRPr>
          </a:p>
          <a:p>
            <a:pPr algn="ctr"/>
            <a:r>
              <a:rPr lang="zh-TW" altLang="en-US" sz="2800" b="1" dirty="0" smtClean="0">
                <a:solidFill>
                  <a:srgbClr val="FFFF00"/>
                </a:solidFill>
              </a:rPr>
              <a:t>自己</a:t>
            </a:r>
            <a:r>
              <a:rPr lang="zh-TW" altLang="en-US" sz="2800" b="1" dirty="0">
                <a:solidFill>
                  <a:srgbClr val="FFFF00"/>
                </a:solidFill>
              </a:rPr>
              <a:t>的</a:t>
            </a:r>
            <a:r>
              <a:rPr lang="zh-TW" altLang="en-US" sz="2800" b="1" dirty="0" smtClean="0">
                <a:solidFill>
                  <a:srgbClr val="FFFF00"/>
                </a:solidFill>
              </a:rPr>
              <a:t>靈魂</a:t>
            </a:r>
            <a:r>
              <a:rPr lang="en-US" altLang="zh-TW" sz="2800" b="1" dirty="0" smtClean="0">
                <a:solidFill>
                  <a:srgbClr val="FFFF00"/>
                </a:solidFill>
              </a:rPr>
              <a:t>!</a:t>
            </a:r>
            <a:endParaRPr lang="en-US" sz="2800" dirty="0">
              <a:solidFill>
                <a:srgbClr val="FFFF00"/>
              </a:solidFill>
            </a:endParaRPr>
          </a:p>
        </p:txBody>
      </p:sp>
    </p:spTree>
    <p:extLst>
      <p:ext uri="{BB962C8B-B14F-4D97-AF65-F5344CB8AC3E}">
        <p14:creationId xmlns:p14="http://schemas.microsoft.com/office/powerpoint/2010/main" val="15779344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2819400"/>
            <a:ext cx="2133600" cy="19050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台福基督</a:t>
            </a:r>
            <a:endParaRPr lang="en-US" altLang="zh-TW" sz="2800" b="1" dirty="0" smtClean="0">
              <a:solidFill>
                <a:schemeClr val="bg1"/>
              </a:solidFill>
            </a:endParaRPr>
          </a:p>
          <a:p>
            <a:pPr algn="ctr"/>
            <a:r>
              <a:rPr lang="zh-TW" altLang="en-US" sz="2800" b="1" dirty="0" smtClean="0">
                <a:solidFill>
                  <a:schemeClr val="bg1"/>
                </a:solidFill>
              </a:rPr>
              <a:t>教會</a:t>
            </a:r>
            <a:r>
              <a:rPr lang="zh-CN" altLang="en-US" sz="2800" b="1" dirty="0" smtClean="0">
                <a:solidFill>
                  <a:schemeClr val="bg1"/>
                </a:solidFill>
              </a:rPr>
              <a:t>總會</a:t>
            </a:r>
            <a:endParaRPr lang="en-US" altLang="zh-CN" sz="2800" b="1" dirty="0" smtClean="0">
              <a:solidFill>
                <a:schemeClr val="bg1"/>
              </a:solidFill>
            </a:endParaRPr>
          </a:p>
          <a:p>
            <a:pPr algn="ctr"/>
            <a:r>
              <a:rPr lang="en-US" sz="2800" b="1" dirty="0" smtClean="0">
                <a:solidFill>
                  <a:schemeClr val="bg1"/>
                </a:solidFill>
              </a:rPr>
              <a:t>2015</a:t>
            </a:r>
            <a:r>
              <a:rPr lang="zh-TW" altLang="en-US" sz="2800" b="1" dirty="0" smtClean="0">
                <a:solidFill>
                  <a:schemeClr val="bg1"/>
                </a:solidFill>
              </a:rPr>
              <a:t>主題</a:t>
            </a:r>
            <a:endParaRPr lang="en-US" altLang="zh-TW" sz="2800" b="1" dirty="0" smtClean="0">
              <a:solidFill>
                <a:schemeClr val="bg1"/>
              </a:solidFill>
            </a:endParaRPr>
          </a:p>
          <a:p>
            <a:pPr algn="ctr"/>
            <a:r>
              <a:rPr lang="en-US" sz="2800" b="1" dirty="0" smtClean="0">
                <a:solidFill>
                  <a:srgbClr val="FFFF00"/>
                </a:solidFill>
              </a:rPr>
              <a:t>(</a:t>
            </a:r>
            <a:r>
              <a:rPr lang="ja-JP" altLang="en-US" sz="2800" smtClean="0">
                <a:solidFill>
                  <a:srgbClr val="FFFF00"/>
                </a:solidFill>
              </a:rPr>
              <a:t>關懷 </a:t>
            </a:r>
            <a:r>
              <a:rPr lang="en-US" sz="2800" b="1" dirty="0" smtClean="0">
                <a:solidFill>
                  <a:srgbClr val="FFFF00"/>
                </a:solidFill>
              </a:rPr>
              <a:t>Care)</a:t>
            </a:r>
            <a:endParaRPr lang="en-US" sz="2800" dirty="0">
              <a:solidFill>
                <a:srgbClr val="FFFF00"/>
              </a:solidFill>
            </a:endParaRPr>
          </a:p>
        </p:txBody>
      </p:sp>
      <p:cxnSp>
        <p:nvCxnSpPr>
          <p:cNvPr id="8" name="Straight Arrow Connector 7"/>
          <p:cNvCxnSpPr/>
          <p:nvPr/>
        </p:nvCxnSpPr>
        <p:spPr>
          <a:xfrm rot="5400000" flipH="1" flipV="1">
            <a:off x="1295400" y="1752600"/>
            <a:ext cx="914400" cy="76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43000" y="4953000"/>
            <a:ext cx="1143000" cy="838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438400" y="1143000"/>
            <a:ext cx="22098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smtClean="0">
                <a:solidFill>
                  <a:schemeClr val="bg1"/>
                </a:solidFill>
              </a:rPr>
              <a:t>同享同擔</a:t>
            </a:r>
            <a:endParaRPr lang="en-US" sz="3200" dirty="0">
              <a:solidFill>
                <a:schemeClr val="bg1"/>
              </a:solidFill>
            </a:endParaRPr>
          </a:p>
        </p:txBody>
      </p:sp>
      <p:sp>
        <p:nvSpPr>
          <p:cNvPr id="13" name="Rounded Rectangle 12"/>
          <p:cNvSpPr/>
          <p:nvPr/>
        </p:nvSpPr>
        <p:spPr>
          <a:xfrm>
            <a:off x="2514600" y="5181600"/>
            <a:ext cx="22860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rPr>
              <a:t>與主</a:t>
            </a:r>
            <a:r>
              <a:rPr lang="ja-JP" altLang="en-US" sz="3200" dirty="0" smtClean="0">
                <a:solidFill>
                  <a:schemeClr val="bg1"/>
                </a:solidFill>
              </a:rPr>
              <a:t>同行</a:t>
            </a:r>
            <a:endParaRPr lang="en-US" sz="3200" dirty="0">
              <a:solidFill>
                <a:schemeClr val="bg1"/>
              </a:solidFill>
            </a:endParaRPr>
          </a:p>
        </p:txBody>
      </p:sp>
      <p:cxnSp>
        <p:nvCxnSpPr>
          <p:cNvPr id="28" name="Straight Arrow Connector 27"/>
          <p:cNvCxnSpPr/>
          <p:nvPr/>
        </p:nvCxnSpPr>
        <p:spPr>
          <a:xfrm rot="16200000" flipH="1">
            <a:off x="4800600" y="1828800"/>
            <a:ext cx="457200" cy="457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86400" y="1143000"/>
            <a:ext cx="3276600" cy="25146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加 </a:t>
            </a:r>
            <a:r>
              <a:rPr lang="en-US" sz="2000" b="1" dirty="0" smtClean="0">
                <a:solidFill>
                  <a:schemeClr val="bg1"/>
                </a:solidFill>
              </a:rPr>
              <a:t>6 :2 </a:t>
            </a:r>
            <a:r>
              <a:rPr lang="zh-TW" altLang="en-US" sz="2000" b="1" dirty="0">
                <a:solidFill>
                  <a:schemeClr val="bg1"/>
                </a:solidFill>
              </a:rPr>
              <a:t>你們各人的重擔要互相擔當</a:t>
            </a:r>
            <a:r>
              <a:rPr lang="zh-TW" altLang="en-US" sz="2000" b="1" dirty="0" smtClean="0">
                <a:solidFill>
                  <a:schemeClr val="bg1"/>
                </a:solidFill>
              </a:rPr>
              <a:t>、 </a:t>
            </a:r>
            <a:r>
              <a:rPr lang="en-US" altLang="zh-TW" sz="2000" b="1" dirty="0" smtClean="0">
                <a:solidFill>
                  <a:srgbClr val="00FFFF"/>
                </a:solidFill>
              </a:rPr>
              <a:t>..</a:t>
            </a:r>
            <a:r>
              <a:rPr lang="en-US" sz="2000" b="1" dirty="0" smtClean="0">
                <a:solidFill>
                  <a:srgbClr val="00FFFF"/>
                </a:solidFill>
              </a:rPr>
              <a:t> 6:2 . </a:t>
            </a:r>
            <a:r>
              <a:rPr lang="en-US" sz="2000" b="1" dirty="0" err="1" smtClean="0">
                <a:solidFill>
                  <a:srgbClr val="00FFFF"/>
                </a:solidFill>
              </a:rPr>
              <a:t>Lín</a:t>
            </a:r>
            <a:r>
              <a:rPr lang="en-US" sz="2000" b="1" dirty="0" smtClean="0">
                <a:solidFill>
                  <a:srgbClr val="00FFFF"/>
                </a:solidFill>
              </a:rPr>
              <a:t> </a:t>
            </a:r>
            <a:r>
              <a:rPr lang="en-US" sz="2000" b="1" dirty="0" err="1" smtClean="0">
                <a:solidFill>
                  <a:srgbClr val="00FFFF"/>
                </a:solidFill>
              </a:rPr>
              <a:t>ta̍k</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ê </a:t>
            </a:r>
            <a:r>
              <a:rPr lang="en-US" sz="2000" b="1" dirty="0" err="1" smtClean="0">
                <a:solidFill>
                  <a:srgbClr val="00FFFF"/>
                </a:solidFill>
              </a:rPr>
              <a:t>tāng</a:t>
            </a:r>
            <a:r>
              <a:rPr lang="en-US" sz="2000" b="1" dirty="0" smtClean="0">
                <a:solidFill>
                  <a:srgbClr val="00FFFF"/>
                </a:solidFill>
              </a:rPr>
              <a:t> </a:t>
            </a:r>
            <a:r>
              <a:rPr lang="en-US" sz="2000" b="1" dirty="0" err="1" smtClean="0">
                <a:solidFill>
                  <a:srgbClr val="00FFFF"/>
                </a:solidFill>
              </a:rPr>
              <a:t>tàⁿ</a:t>
            </a:r>
            <a:r>
              <a:rPr lang="en-US" sz="2000" b="1" dirty="0" smtClean="0">
                <a:solidFill>
                  <a:srgbClr val="00FFFF"/>
                </a:solidFill>
              </a:rPr>
              <a:t> </a:t>
            </a:r>
            <a:r>
              <a:rPr lang="en-US" sz="2000" b="1" dirty="0" err="1" smtClean="0">
                <a:solidFill>
                  <a:srgbClr val="00FFFF"/>
                </a:solidFill>
              </a:rPr>
              <a:t>tio̍h</a:t>
            </a:r>
            <a:r>
              <a:rPr lang="en-US" sz="2000" b="1" dirty="0" smtClean="0">
                <a:solidFill>
                  <a:srgbClr val="00FFFF"/>
                </a:solidFill>
              </a:rPr>
              <a:t> </a:t>
            </a:r>
            <a:r>
              <a:rPr lang="en-US" sz="2000" b="1" dirty="0" err="1" smtClean="0">
                <a:solidFill>
                  <a:srgbClr val="00FFFF"/>
                </a:solidFill>
              </a:rPr>
              <a:t>saⁿ-kāng</a:t>
            </a:r>
            <a:r>
              <a:rPr lang="en-US" sz="2000" b="1" dirty="0" smtClean="0">
                <a:solidFill>
                  <a:srgbClr val="00FFFF"/>
                </a:solidFill>
              </a:rPr>
              <a:t> </a:t>
            </a:r>
            <a:r>
              <a:rPr lang="en-US" sz="2000" b="1" dirty="0" err="1" smtClean="0">
                <a:solidFill>
                  <a:srgbClr val="00FFFF"/>
                </a:solidFill>
              </a:rPr>
              <a:t>taⁿ</a:t>
            </a:r>
            <a:r>
              <a:rPr lang="en-US" sz="2000" b="1" dirty="0" smtClean="0">
                <a:solidFill>
                  <a:srgbClr val="00FFFF"/>
                </a:solidFill>
              </a:rPr>
              <a:t>;</a:t>
            </a:r>
            <a:r>
              <a:rPr lang="en-US" sz="2000" dirty="0" smtClean="0">
                <a:solidFill>
                  <a:srgbClr val="00FFFF"/>
                </a:solidFill>
              </a:rPr>
              <a:t> </a:t>
            </a:r>
            <a:r>
              <a:rPr lang="en-US" sz="2000" dirty="0" smtClean="0"/>
              <a:t>腓 </a:t>
            </a:r>
            <a:r>
              <a:rPr lang="en-US" sz="2000" b="1" dirty="0" smtClean="0"/>
              <a:t>2:4 </a:t>
            </a:r>
            <a:r>
              <a:rPr lang="zh-TW" altLang="en-US" sz="2000" b="1" dirty="0" smtClean="0"/>
              <a:t>各人不要單顧自己的事、也要顧別人的事</a:t>
            </a:r>
            <a:r>
              <a:rPr lang="zh-TW" altLang="en-US" sz="2000" b="1" dirty="0" smtClean="0">
                <a:solidFill>
                  <a:srgbClr val="00FFFF"/>
                </a:solidFill>
              </a:rPr>
              <a:t>。</a:t>
            </a:r>
            <a:r>
              <a:rPr lang="en-US" sz="2000" b="1" dirty="0" smtClean="0">
                <a:solidFill>
                  <a:srgbClr val="00FFFF"/>
                </a:solidFill>
              </a:rPr>
              <a:t> 2:4 </a:t>
            </a:r>
            <a:r>
              <a:rPr lang="en-US" sz="2000" b="1" dirty="0" err="1" smtClean="0">
                <a:solidFill>
                  <a:srgbClr val="00FFFF"/>
                </a:solidFill>
              </a:rPr>
              <a:t>Lín</a:t>
            </a:r>
            <a:r>
              <a:rPr lang="en-US" sz="2000" b="1" dirty="0" smtClean="0">
                <a:solidFill>
                  <a:srgbClr val="00FFFF"/>
                </a:solidFill>
              </a:rPr>
              <a:t> </a:t>
            </a:r>
            <a:r>
              <a:rPr lang="en-US" sz="2000" b="1" dirty="0" err="1" smtClean="0">
                <a:solidFill>
                  <a:srgbClr val="00FFFF"/>
                </a:solidFill>
              </a:rPr>
              <a:t>ta̍k</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a:t>
            </a:r>
            <a:r>
              <a:rPr lang="en-US" sz="2000" b="1" dirty="0" err="1" smtClean="0">
                <a:solidFill>
                  <a:srgbClr val="00FFFF"/>
                </a:solidFill>
              </a:rPr>
              <a:t>bo̍h</a:t>
            </a:r>
            <a:r>
              <a:rPr lang="en-US" sz="2000" b="1" dirty="0" smtClean="0">
                <a:solidFill>
                  <a:srgbClr val="00FFFF"/>
                </a:solidFill>
              </a:rPr>
              <a:t>-tit </a:t>
            </a:r>
            <a:r>
              <a:rPr lang="en-US" sz="2000" b="1" dirty="0" err="1" smtClean="0">
                <a:solidFill>
                  <a:srgbClr val="00FFFF"/>
                </a:solidFill>
              </a:rPr>
              <a:t>kò</a:t>
            </a:r>
            <a:r>
              <a:rPr lang="en-US" sz="2000" b="1" dirty="0" smtClean="0">
                <a:solidFill>
                  <a:srgbClr val="00FFFF"/>
                </a:solidFill>
              </a:rPr>
              <a:t>͘ ka-</a:t>
            </a:r>
            <a:r>
              <a:rPr lang="en-US" sz="2000" b="1" dirty="0" err="1" smtClean="0">
                <a:solidFill>
                  <a:srgbClr val="00FFFF"/>
                </a:solidFill>
              </a:rPr>
              <a:t>kī</a:t>
            </a:r>
            <a:r>
              <a:rPr lang="en-US" sz="2000" b="1" dirty="0" smtClean="0">
                <a:solidFill>
                  <a:srgbClr val="00FFFF"/>
                </a:solidFill>
              </a:rPr>
              <a:t> ê </a:t>
            </a:r>
            <a:r>
              <a:rPr lang="en-US" sz="2000" b="1" dirty="0" err="1" smtClean="0">
                <a:solidFill>
                  <a:srgbClr val="00FFFF"/>
                </a:solidFill>
              </a:rPr>
              <a:t>sū</a:t>
            </a:r>
            <a:r>
              <a:rPr lang="en-US" sz="2000" b="1" dirty="0" smtClean="0">
                <a:solidFill>
                  <a:srgbClr val="00FFFF"/>
                </a:solidFill>
              </a:rPr>
              <a:t>, </a:t>
            </a:r>
            <a:r>
              <a:rPr lang="en-US" sz="2000" b="1" dirty="0" err="1" smtClean="0">
                <a:solidFill>
                  <a:srgbClr val="00FFFF"/>
                </a:solidFill>
              </a:rPr>
              <a:t>iā</a:t>
            </a:r>
            <a:r>
              <a:rPr lang="en-US" sz="2000" b="1" dirty="0" smtClean="0">
                <a:solidFill>
                  <a:srgbClr val="00FFFF"/>
                </a:solidFill>
              </a:rPr>
              <a:t> </a:t>
            </a:r>
            <a:r>
              <a:rPr lang="en-US" sz="2000" b="1" dirty="0" err="1" smtClean="0">
                <a:solidFill>
                  <a:srgbClr val="00FFFF"/>
                </a:solidFill>
              </a:rPr>
              <a:t>tio̍h</a:t>
            </a:r>
            <a:r>
              <a:rPr lang="en-US" sz="2000" b="1" dirty="0" smtClean="0">
                <a:solidFill>
                  <a:srgbClr val="00FFFF"/>
                </a:solidFill>
              </a:rPr>
              <a:t> </a:t>
            </a:r>
            <a:r>
              <a:rPr lang="en-US" sz="2000" b="1" dirty="0" err="1" smtClean="0">
                <a:solidFill>
                  <a:srgbClr val="00FFFF"/>
                </a:solidFill>
              </a:rPr>
              <a:t>kò</a:t>
            </a:r>
            <a:r>
              <a:rPr lang="en-US" sz="2000" b="1" dirty="0" smtClean="0">
                <a:solidFill>
                  <a:srgbClr val="00FFFF"/>
                </a:solidFill>
              </a:rPr>
              <a:t>͘ </a:t>
            </a:r>
            <a:r>
              <a:rPr lang="en-US" sz="2000" b="1" dirty="0" err="1" smtClean="0">
                <a:solidFill>
                  <a:srgbClr val="00FFFF"/>
                </a:solidFill>
              </a:rPr>
              <a:t>pa̍t</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ê </a:t>
            </a:r>
            <a:r>
              <a:rPr lang="en-US" sz="2000" b="1" dirty="0" err="1" smtClean="0">
                <a:solidFill>
                  <a:srgbClr val="00FFFF"/>
                </a:solidFill>
              </a:rPr>
              <a:t>sū</a:t>
            </a:r>
            <a:r>
              <a:rPr lang="en-US" sz="2000" b="1" dirty="0" smtClean="0">
                <a:solidFill>
                  <a:srgbClr val="00FFFF"/>
                </a:solidFill>
              </a:rPr>
              <a:t> </a:t>
            </a:r>
          </a:p>
          <a:p>
            <a:pPr algn="ctr"/>
            <a:r>
              <a:rPr lang="en-US" sz="2000" b="1" dirty="0" smtClean="0">
                <a:solidFill>
                  <a:schemeClr val="bg1"/>
                </a:solidFill>
              </a:rPr>
              <a:t> .</a:t>
            </a:r>
            <a:endParaRPr lang="en-US" sz="2000" b="1" dirty="0">
              <a:solidFill>
                <a:schemeClr val="bg1"/>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86400" y="3962400"/>
            <a:ext cx="3276600" cy="25908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p>
          <a:p>
            <a:pPr algn="ctr"/>
            <a:r>
              <a:rPr lang="en-US" sz="2400" b="1" dirty="0" smtClean="0"/>
              <a:t>  加 </a:t>
            </a:r>
            <a:r>
              <a:rPr lang="en-US" sz="2400" b="1" dirty="0" smtClean="0">
                <a:solidFill>
                  <a:schemeClr val="bg1"/>
                </a:solidFill>
              </a:rPr>
              <a:t>6 :2 </a:t>
            </a:r>
            <a:r>
              <a:rPr lang="zh-TW" altLang="en-US" sz="2400" b="1" dirty="0" smtClean="0">
                <a:solidFill>
                  <a:schemeClr val="bg1"/>
                </a:solidFill>
              </a:rPr>
              <a:t> </a:t>
            </a:r>
            <a:r>
              <a:rPr lang="en-US" altLang="zh-TW" sz="2400" b="1" dirty="0" smtClean="0">
                <a:solidFill>
                  <a:schemeClr val="bg1"/>
                </a:solidFill>
              </a:rPr>
              <a:t>..</a:t>
            </a:r>
            <a:r>
              <a:rPr lang="zh-TW" altLang="en-US" sz="2400" b="1" dirty="0" smtClean="0">
                <a:solidFill>
                  <a:schemeClr val="bg1"/>
                </a:solidFill>
              </a:rPr>
              <a:t>、就完全了基督的律法。</a:t>
            </a:r>
            <a:r>
              <a:rPr lang="en-US" sz="2400" b="1" dirty="0" err="1" smtClean="0">
                <a:solidFill>
                  <a:srgbClr val="00FFFF"/>
                </a:solidFill>
              </a:rPr>
              <a:t>ēng</a:t>
            </a:r>
            <a:r>
              <a:rPr lang="en-US" sz="2400" b="1" dirty="0" smtClean="0">
                <a:solidFill>
                  <a:srgbClr val="00FFFF"/>
                </a:solidFill>
              </a:rPr>
              <a:t> </a:t>
            </a:r>
            <a:r>
              <a:rPr lang="en-US" sz="2400" b="1" dirty="0" err="1" smtClean="0">
                <a:solidFill>
                  <a:srgbClr val="00FFFF"/>
                </a:solidFill>
              </a:rPr>
              <a:t>án-ni</a:t>
            </a:r>
            <a:r>
              <a:rPr lang="en-US" sz="2400" b="1" dirty="0" smtClean="0">
                <a:solidFill>
                  <a:srgbClr val="00FFFF"/>
                </a:solidFill>
              </a:rPr>
              <a:t> </a:t>
            </a:r>
            <a:r>
              <a:rPr lang="en-US" sz="2400" b="1" dirty="0" err="1" smtClean="0">
                <a:solidFill>
                  <a:srgbClr val="00FFFF"/>
                </a:solidFill>
              </a:rPr>
              <a:t>lâi</a:t>
            </a:r>
            <a:r>
              <a:rPr lang="en-US" sz="2400" b="1" dirty="0" smtClean="0">
                <a:solidFill>
                  <a:srgbClr val="00FFFF"/>
                </a:solidFill>
              </a:rPr>
              <a:t> </a:t>
            </a:r>
            <a:r>
              <a:rPr lang="en-US" sz="2400" b="1" dirty="0" err="1" smtClean="0">
                <a:solidFill>
                  <a:srgbClr val="00FFFF"/>
                </a:solidFill>
              </a:rPr>
              <a:t>chīn</a:t>
            </a:r>
            <a:r>
              <a:rPr lang="en-US" sz="2400" b="1" dirty="0" smtClean="0">
                <a:solidFill>
                  <a:srgbClr val="00FFFF"/>
                </a:solidFill>
              </a:rPr>
              <a:t>  </a:t>
            </a:r>
            <a:r>
              <a:rPr lang="en-US" sz="2400" b="1" dirty="0" err="1" smtClean="0">
                <a:solidFill>
                  <a:srgbClr val="00FFFF"/>
                </a:solidFill>
              </a:rPr>
              <a:t>Ki-tok</a:t>
            </a:r>
            <a:r>
              <a:rPr lang="en-US" sz="2400" b="1" dirty="0" smtClean="0">
                <a:solidFill>
                  <a:srgbClr val="00FFFF"/>
                </a:solidFill>
              </a:rPr>
              <a:t> ê </a:t>
            </a:r>
            <a:r>
              <a:rPr lang="en-US" sz="2400" b="1" dirty="0" err="1" smtClean="0">
                <a:solidFill>
                  <a:srgbClr val="00FFFF"/>
                </a:solidFill>
              </a:rPr>
              <a:t>hoat</a:t>
            </a:r>
            <a:r>
              <a:rPr lang="en-US" sz="2400" b="1" dirty="0" smtClean="0">
                <a:solidFill>
                  <a:srgbClr val="00FFFF"/>
                </a:solidFill>
              </a:rPr>
              <a:t>.</a:t>
            </a:r>
          </a:p>
          <a:p>
            <a:r>
              <a:rPr lang="zh-TW" altLang="en-US" sz="2400" b="1" dirty="0" smtClean="0">
                <a:solidFill>
                  <a:schemeClr val="bg1"/>
                </a:solidFill>
              </a:rPr>
              <a:t> </a:t>
            </a:r>
            <a:r>
              <a:rPr lang="en-US" sz="2400" b="1" dirty="0" smtClean="0"/>
              <a:t>腓 2:5 </a:t>
            </a:r>
            <a:r>
              <a:rPr lang="zh-TW" altLang="en-US" sz="2400" b="1" dirty="0"/>
              <a:t>你們當以基督耶穌的心為心</a:t>
            </a:r>
            <a:r>
              <a:rPr lang="zh-TW" altLang="en-US" sz="2400" b="1" dirty="0" smtClean="0"/>
              <a:t>。</a:t>
            </a:r>
            <a:r>
              <a:rPr lang="en-US" sz="2400" b="1" dirty="0"/>
              <a:t> </a:t>
            </a:r>
            <a:r>
              <a:rPr lang="en-US" sz="2400" b="1" dirty="0" smtClean="0"/>
              <a:t> . </a:t>
            </a:r>
            <a:r>
              <a:rPr lang="en-US" sz="2400" b="1" dirty="0" smtClean="0">
                <a:solidFill>
                  <a:srgbClr val="00FFFF"/>
                </a:solidFill>
              </a:rPr>
              <a:t>2:5 </a:t>
            </a:r>
            <a:r>
              <a:rPr lang="en-US" sz="2400" b="1" dirty="0" err="1">
                <a:solidFill>
                  <a:srgbClr val="00FFFF"/>
                </a:solidFill>
              </a:rPr>
              <a:t>Lín</a:t>
            </a:r>
            <a:r>
              <a:rPr lang="en-US" sz="2400" b="1" dirty="0">
                <a:solidFill>
                  <a:srgbClr val="00FFFF"/>
                </a:solidFill>
              </a:rPr>
              <a:t> </a:t>
            </a:r>
            <a:r>
              <a:rPr lang="en-US" sz="2400" b="1" dirty="0" err="1">
                <a:solidFill>
                  <a:srgbClr val="00FFFF"/>
                </a:solidFill>
              </a:rPr>
              <a:t>tio̍h</a:t>
            </a:r>
            <a:r>
              <a:rPr lang="en-US" sz="2400" b="1" dirty="0">
                <a:solidFill>
                  <a:srgbClr val="00FFFF"/>
                </a:solidFill>
              </a:rPr>
              <a:t> ū </a:t>
            </a:r>
            <a:r>
              <a:rPr lang="en-US" sz="2400" b="1" dirty="0" err="1">
                <a:solidFill>
                  <a:srgbClr val="00FFFF"/>
                </a:solidFill>
              </a:rPr>
              <a:t>Ki-tok</a:t>
            </a:r>
            <a:r>
              <a:rPr lang="en-US" sz="2400" b="1" dirty="0">
                <a:solidFill>
                  <a:srgbClr val="00FFFF"/>
                </a:solidFill>
              </a:rPr>
              <a:t> </a:t>
            </a:r>
            <a:r>
              <a:rPr lang="en-US" sz="2400" b="1" dirty="0" err="1">
                <a:solidFill>
                  <a:srgbClr val="00FFFF"/>
                </a:solidFill>
              </a:rPr>
              <a:t>Iâ</a:t>
            </a:r>
            <a:r>
              <a:rPr lang="en-US" sz="2400" b="1" dirty="0">
                <a:solidFill>
                  <a:srgbClr val="00FFFF"/>
                </a:solidFill>
              </a:rPr>
              <a:t>-so͘ ê </a:t>
            </a:r>
            <a:r>
              <a:rPr lang="en-US" sz="2400" b="1" dirty="0" err="1">
                <a:solidFill>
                  <a:srgbClr val="00FFFF"/>
                </a:solidFill>
              </a:rPr>
              <a:t>sim</a:t>
            </a:r>
            <a:r>
              <a:rPr lang="en-US" sz="2400" b="1" dirty="0">
                <a:solidFill>
                  <a:srgbClr val="00FFFF"/>
                </a:solidFill>
              </a:rPr>
              <a:t> </a:t>
            </a:r>
            <a:r>
              <a:rPr lang="en-US" sz="2400" b="1" dirty="0" err="1">
                <a:solidFill>
                  <a:srgbClr val="00FFFF"/>
                </a:solidFill>
              </a:rPr>
              <a:t>chòe</a:t>
            </a:r>
            <a:r>
              <a:rPr lang="en-US" sz="2400" b="1" dirty="0">
                <a:solidFill>
                  <a:srgbClr val="00FFFF"/>
                </a:solidFill>
              </a:rPr>
              <a:t> </a:t>
            </a:r>
            <a:r>
              <a:rPr lang="en-US" sz="2400" b="1" dirty="0" err="1">
                <a:solidFill>
                  <a:srgbClr val="00FFFF"/>
                </a:solidFill>
              </a:rPr>
              <a:t>sim</a:t>
            </a:r>
            <a:r>
              <a:rPr lang="en-US" sz="2400" b="1" dirty="0">
                <a:solidFill>
                  <a:srgbClr val="00FFFF"/>
                </a:solidFill>
              </a:rPr>
              <a:t>;</a:t>
            </a:r>
            <a:r>
              <a:rPr lang="en-US" dirty="0"/>
              <a:t/>
            </a:r>
            <a:br>
              <a:rPr lang="en-US" dirty="0"/>
            </a:br>
            <a:endParaRPr lang="en-US" dirty="0"/>
          </a:p>
        </p:txBody>
      </p:sp>
      <p:cxnSp>
        <p:nvCxnSpPr>
          <p:cNvPr id="35" name="Straight Arrow Connector 34"/>
          <p:cNvCxnSpPr/>
          <p:nvPr/>
        </p:nvCxnSpPr>
        <p:spPr>
          <a:xfrm flipV="1">
            <a:off x="4876800" y="5181600"/>
            <a:ext cx="533400" cy="304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Left-Right Arrow 1"/>
          <p:cNvSpPr/>
          <p:nvPr/>
        </p:nvSpPr>
        <p:spPr>
          <a:xfrm>
            <a:off x="5638800" y="1596736"/>
            <a:ext cx="2971800" cy="1485900"/>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chemeClr val="bg1"/>
                </a:solidFill>
              </a:rPr>
              <a:t>人</a:t>
            </a:r>
            <a:r>
              <a:rPr lang="ja-JP" altLang="en-US" sz="2400" b="1" dirty="0" smtClean="0">
                <a:solidFill>
                  <a:schemeClr val="bg1"/>
                </a:solidFill>
              </a:rPr>
              <a:t>                     </a:t>
            </a:r>
            <a:r>
              <a:rPr lang="zh-TW" altLang="en-US" sz="2400" b="1" dirty="0" smtClean="0">
                <a:solidFill>
                  <a:schemeClr val="bg1"/>
                </a:solidFill>
              </a:rPr>
              <a:t>人</a:t>
            </a:r>
            <a:r>
              <a:rPr lang="en-US" altLang="zh-TW" sz="2400" b="1" dirty="0" smtClean="0">
                <a:solidFill>
                  <a:schemeClr val="bg1"/>
                </a:solidFill>
              </a:rPr>
              <a:t> </a:t>
            </a:r>
            <a:endParaRPr lang="en-US" sz="2400" b="1" dirty="0">
              <a:solidFill>
                <a:schemeClr val="bg1"/>
              </a:solidFill>
            </a:endParaRPr>
          </a:p>
        </p:txBody>
      </p:sp>
      <p:sp>
        <p:nvSpPr>
          <p:cNvPr id="4" name="Up-Down Arrow 3"/>
          <p:cNvSpPr/>
          <p:nvPr/>
        </p:nvSpPr>
        <p:spPr>
          <a:xfrm>
            <a:off x="6324600" y="4028208"/>
            <a:ext cx="1447800" cy="2448791"/>
          </a:xfrm>
          <a:prstGeom prst="upDown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schemeClr val="bg1"/>
              </a:solidFill>
            </a:endParaRPr>
          </a:p>
          <a:p>
            <a:pPr algn="ctr"/>
            <a:endParaRPr lang="en-US" altLang="zh-TW" sz="2400" b="1" dirty="0" smtClean="0">
              <a:solidFill>
                <a:schemeClr val="bg1"/>
              </a:solidFill>
            </a:endParaRPr>
          </a:p>
          <a:p>
            <a:pPr algn="ctr"/>
            <a:r>
              <a:rPr lang="zh-TW" altLang="en-US" sz="2400" b="1" dirty="0" smtClean="0">
                <a:solidFill>
                  <a:schemeClr val="bg1"/>
                </a:solidFill>
              </a:rPr>
              <a:t>神</a:t>
            </a:r>
            <a:endParaRPr lang="en-US" altLang="zh-TW" sz="2400" b="1" dirty="0">
              <a:solidFill>
                <a:schemeClr val="bg1"/>
              </a:solidFill>
            </a:endParaRPr>
          </a:p>
          <a:p>
            <a:pPr algn="ctr"/>
            <a:endParaRPr lang="en-US" altLang="zh-TW" sz="2400" b="1" dirty="0" smtClean="0">
              <a:solidFill>
                <a:schemeClr val="bg1"/>
              </a:solidFill>
            </a:endParaRPr>
          </a:p>
          <a:p>
            <a:pPr algn="ctr"/>
            <a:endParaRPr lang="en-US" altLang="ja-JP" sz="2400" b="1" dirty="0">
              <a:solidFill>
                <a:schemeClr val="bg1"/>
              </a:solidFill>
            </a:endParaRPr>
          </a:p>
          <a:p>
            <a:pPr algn="ctr"/>
            <a:endParaRPr lang="en-US" altLang="ja-JP" sz="2400" b="1" dirty="0" smtClean="0">
              <a:solidFill>
                <a:schemeClr val="bg1"/>
              </a:solidFill>
            </a:endParaRPr>
          </a:p>
          <a:p>
            <a:pPr algn="ctr"/>
            <a:r>
              <a:rPr lang="ja-JP" altLang="en-US" sz="2400" b="1" dirty="0" smtClean="0">
                <a:solidFill>
                  <a:schemeClr val="bg1"/>
                </a:solidFill>
              </a:rPr>
              <a:t> </a:t>
            </a:r>
            <a:endParaRPr lang="en-US" altLang="ja-JP" sz="2400" b="1" dirty="0" smtClean="0">
              <a:solidFill>
                <a:schemeClr val="bg1"/>
              </a:solidFill>
            </a:endParaRPr>
          </a:p>
          <a:p>
            <a:pPr algn="ctr"/>
            <a:r>
              <a:rPr lang="zh-TW" altLang="en-US" sz="2400" b="1" dirty="0">
                <a:solidFill>
                  <a:schemeClr val="bg1"/>
                </a:solidFill>
              </a:rPr>
              <a:t>人</a:t>
            </a:r>
            <a:endParaRPr lang="en-US" altLang="zh-TW" sz="2400" b="1" dirty="0" smtClean="0">
              <a:solidFill>
                <a:schemeClr val="bg1"/>
              </a:solidFill>
            </a:endParaRPr>
          </a:p>
          <a:p>
            <a:pPr algn="ctr"/>
            <a:r>
              <a:rPr lang="en-US" altLang="zh-TW" sz="2400" b="1" dirty="0" smtClean="0">
                <a:solidFill>
                  <a:schemeClr val="bg1"/>
                </a:solidFill>
              </a:rPr>
              <a:t> </a:t>
            </a:r>
            <a:endParaRPr lang="en-US" altLang="zh-TW" sz="2400" b="1" dirty="0">
              <a:solidFill>
                <a:schemeClr val="bg1"/>
              </a:solidFill>
            </a:endParaRPr>
          </a:p>
          <a:p>
            <a:pPr algn="ctr"/>
            <a:r>
              <a:rPr lang="zh-TW" altLang="en-US" sz="2400" b="1" dirty="0" smtClean="0">
                <a:solidFill>
                  <a:schemeClr val="bg1"/>
                </a:solidFill>
              </a:rPr>
              <a:t> </a:t>
            </a:r>
            <a:r>
              <a:rPr lang="ja-JP" altLang="en-US" sz="2400" b="1" dirty="0" smtClean="0">
                <a:solidFill>
                  <a:schemeClr val="bg1"/>
                </a:solidFill>
              </a:rPr>
              <a:t> </a:t>
            </a:r>
            <a:r>
              <a:rPr lang="ja-JP" altLang="en-US" sz="2400" b="1" dirty="0" smtClean="0"/>
              <a:t> </a:t>
            </a:r>
            <a:endParaRPr lang="en-US" altLang="ja-JP" sz="2400" b="1" dirty="0">
              <a:solidFill>
                <a:schemeClr val="bg1"/>
              </a:solidFill>
            </a:endParaRPr>
          </a:p>
        </p:txBody>
      </p:sp>
      <p:sp>
        <p:nvSpPr>
          <p:cNvPr id="11" name="Left-Right Arrow 10"/>
          <p:cNvSpPr/>
          <p:nvPr/>
        </p:nvSpPr>
        <p:spPr>
          <a:xfrm>
            <a:off x="6516622" y="2403763"/>
            <a:ext cx="1216152" cy="1524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46787" y="2018298"/>
            <a:ext cx="803425" cy="461665"/>
          </a:xfrm>
          <a:prstGeom prst="rect">
            <a:avLst/>
          </a:prstGeom>
          <a:noFill/>
        </p:spPr>
        <p:txBody>
          <a:bodyPr wrap="none" rtlCol="0">
            <a:spAutoFit/>
          </a:bodyPr>
          <a:lstStyle/>
          <a:p>
            <a:r>
              <a:rPr lang="ja-JP" altLang="en-US" sz="2400" b="1" dirty="0">
                <a:solidFill>
                  <a:srgbClr val="FFFF00"/>
                </a:solidFill>
              </a:rPr>
              <a:t>關係</a:t>
            </a:r>
            <a:endParaRPr lang="en-US" sz="2400" dirty="0">
              <a:solidFill>
                <a:srgbClr val="FFFF00"/>
              </a:solidFill>
            </a:endParaRPr>
          </a:p>
        </p:txBody>
      </p:sp>
      <p:sp>
        <p:nvSpPr>
          <p:cNvPr id="15" name="Up-Down Arrow 14"/>
          <p:cNvSpPr/>
          <p:nvPr/>
        </p:nvSpPr>
        <p:spPr>
          <a:xfrm>
            <a:off x="6776602" y="4565072"/>
            <a:ext cx="232064" cy="1226127"/>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92634" y="4731327"/>
            <a:ext cx="494046" cy="830997"/>
          </a:xfrm>
          <a:prstGeom prst="rect">
            <a:avLst/>
          </a:prstGeom>
          <a:noFill/>
        </p:spPr>
        <p:txBody>
          <a:bodyPr wrap="none" rtlCol="0">
            <a:spAutoFit/>
          </a:bodyPr>
          <a:lstStyle/>
          <a:p>
            <a:r>
              <a:rPr lang="ja-JP" altLang="en-US" sz="2400" b="1" dirty="0" smtClean="0">
                <a:solidFill>
                  <a:srgbClr val="FFFF00"/>
                </a:solidFill>
              </a:rPr>
              <a:t>關</a:t>
            </a:r>
            <a:endParaRPr lang="en-US" altLang="ja-JP" sz="2400" b="1" dirty="0" smtClean="0">
              <a:solidFill>
                <a:srgbClr val="FFFF00"/>
              </a:solidFill>
            </a:endParaRPr>
          </a:p>
          <a:p>
            <a:r>
              <a:rPr lang="ja-JP" altLang="en-US" sz="2400" b="1" dirty="0" smtClean="0">
                <a:solidFill>
                  <a:srgbClr val="FFFF00"/>
                </a:solidFill>
              </a:rPr>
              <a:t>係</a:t>
            </a:r>
            <a:endParaRPr lang="en-US" sz="2400" dirty="0">
              <a:solidFill>
                <a:srgbClr val="FFFF00"/>
              </a:solidFill>
            </a:endParaRPr>
          </a:p>
        </p:txBody>
      </p:sp>
    </p:spTree>
    <p:extLst>
      <p:ext uri="{BB962C8B-B14F-4D97-AF65-F5344CB8AC3E}">
        <p14:creationId xmlns:p14="http://schemas.microsoft.com/office/powerpoint/2010/main" val="42477426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P spid="14" grpId="0"/>
      <p:bldP spid="15"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en-US" altLang="zh-TW" sz="3200" b="1" dirty="0" smtClean="0">
                <a:solidFill>
                  <a:schemeClr val="bg1"/>
                </a:solidFill>
              </a:rPr>
              <a:t> </a:t>
            </a:r>
            <a:r>
              <a:rPr lang="en-US" sz="2800" b="1" dirty="0" smtClean="0">
                <a:solidFill>
                  <a:srgbClr val="FFFF00"/>
                </a:solidFill>
              </a:rPr>
              <a:t>2015</a:t>
            </a:r>
            <a:r>
              <a:rPr lang="zh-TW" altLang="en-US" sz="2800" b="1" dirty="0">
                <a:solidFill>
                  <a:srgbClr val="FFFF00"/>
                </a:solidFill>
              </a:rPr>
              <a:t>聖達台福基督教</a:t>
            </a:r>
            <a:r>
              <a:rPr lang="zh-TW" altLang="en-US" sz="2800" b="1" dirty="0" smtClean="0">
                <a:solidFill>
                  <a:srgbClr val="FFFF00"/>
                </a:solidFill>
              </a:rPr>
              <a:t>會 靈修會 </a:t>
            </a:r>
            <a:r>
              <a:rPr lang="en-US" altLang="zh-TW" sz="2800" b="1" dirty="0" smtClean="0">
                <a:solidFill>
                  <a:srgbClr val="FFFF00"/>
                </a:solidFill>
              </a:rPr>
              <a:t>: </a:t>
            </a:r>
            <a:r>
              <a:rPr lang="zh-TW" altLang="en-US" sz="2800" b="1" dirty="0" smtClean="0">
                <a:solidFill>
                  <a:srgbClr val="FFFF00"/>
                </a:solidFill>
              </a:rPr>
              <a:t>抓</a:t>
            </a:r>
            <a:r>
              <a:rPr lang="zh-TW" altLang="en-US" sz="2800" b="1" dirty="0">
                <a:solidFill>
                  <a:srgbClr val="FFFF00"/>
                </a:solidFill>
              </a:rPr>
              <a:t>住機會、同享同</a:t>
            </a:r>
            <a:r>
              <a:rPr lang="zh-TW" altLang="en-US" sz="2800" b="1" dirty="0" smtClean="0">
                <a:solidFill>
                  <a:srgbClr val="FFFF00"/>
                </a:solidFill>
              </a:rPr>
              <a:t>擔</a:t>
            </a:r>
            <a:r>
              <a:rPr lang="en-US" altLang="ja-JP" sz="2800" b="1" dirty="0" smtClean="0">
                <a:solidFill>
                  <a:srgbClr val="FFFF00"/>
                </a:solidFill>
              </a:rPr>
              <a:t> </a:t>
            </a:r>
            <a:r>
              <a:rPr lang="ja-JP" altLang="en-US" sz="2800" dirty="0" smtClean="0">
                <a:solidFill>
                  <a:srgbClr val="FFFF00"/>
                </a:solidFill>
              </a:rPr>
              <a:t> </a:t>
            </a:r>
            <a:endParaRPr lang="en-US" sz="28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altLang="zh-TW" sz="4300" b="1" dirty="0" smtClean="0">
                <a:solidFill>
                  <a:schemeClr val="bg1"/>
                </a:solidFill>
              </a:rPr>
              <a:t> </a:t>
            </a:r>
            <a:r>
              <a:rPr lang="en-US" sz="4400" b="1" dirty="0" smtClean="0">
                <a:solidFill>
                  <a:schemeClr val="bg1"/>
                </a:solidFill>
              </a:rPr>
              <a:t> </a:t>
            </a: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805" y="1676400"/>
            <a:ext cx="5949549" cy="3962400"/>
          </a:xfrm>
          <a:prstGeom prst="rect">
            <a:avLst/>
          </a:prstGeom>
          <a:solidFill>
            <a:schemeClr val="bg1"/>
          </a:solidFill>
          <a:ln w="38100">
            <a:solidFill>
              <a:schemeClr val="bg1"/>
            </a:solidFill>
            <a:miter lim="800000"/>
            <a:headEnd/>
            <a:tailEnd/>
          </a:ln>
          <a:effectLst/>
        </p:spPr>
      </p:pic>
      <p:sp>
        <p:nvSpPr>
          <p:cNvPr id="2" name="Rectangle 1"/>
          <p:cNvSpPr/>
          <p:nvPr/>
        </p:nvSpPr>
        <p:spPr>
          <a:xfrm>
            <a:off x="1752600" y="2197446"/>
            <a:ext cx="3962400" cy="2554545"/>
          </a:xfrm>
          <a:prstGeom prst="rect">
            <a:avLst/>
          </a:prstGeom>
        </p:spPr>
        <p:txBody>
          <a:bodyPr wrap="square">
            <a:spAutoFit/>
          </a:bodyPr>
          <a:lstStyle/>
          <a:p>
            <a:pPr algn="ctr"/>
            <a:r>
              <a:rPr lang="en-US" altLang="zh-TW" sz="2000" b="1" dirty="0" smtClean="0"/>
              <a:t> </a:t>
            </a:r>
          </a:p>
          <a:p>
            <a:pPr algn="ctr"/>
            <a:endParaRPr lang="en-US" altLang="zh-TW" sz="2000" b="1" dirty="0"/>
          </a:p>
          <a:p>
            <a:pPr algn="ctr"/>
            <a:r>
              <a:rPr lang="en-US" altLang="zh-TW" sz="2800" b="1" dirty="0" smtClean="0"/>
              <a:t>Be an extra-ordinary </a:t>
            </a:r>
            <a:r>
              <a:rPr lang="en-US" altLang="zh-TW" sz="2800" b="1" dirty="0" err="1" smtClean="0"/>
              <a:t>christians</a:t>
            </a:r>
            <a:r>
              <a:rPr lang="zh-TW" altLang="en-US" sz="2800" b="1" dirty="0" smtClean="0"/>
              <a:t> </a:t>
            </a:r>
            <a:r>
              <a:rPr lang="zh-TW" altLang="en-US" sz="2000" b="1" dirty="0" smtClean="0"/>
              <a:t>  </a:t>
            </a:r>
            <a:r>
              <a:rPr lang="en-US" altLang="zh-TW" sz="2000" b="1" dirty="0" smtClean="0"/>
              <a:t> </a:t>
            </a:r>
            <a:endParaRPr lang="en-US" altLang="zh-TW" sz="2000" b="1" dirty="0"/>
          </a:p>
          <a:p>
            <a:pPr algn="ctr"/>
            <a:r>
              <a:rPr lang="zh-TW" altLang="en-US" sz="3200" b="1" dirty="0">
                <a:solidFill>
                  <a:srgbClr val="FFFF00"/>
                </a:solidFill>
              </a:rPr>
              <a:t>成為 作一個</a:t>
            </a:r>
            <a:r>
              <a:rPr lang="en-US" sz="3200" b="1" dirty="0" smtClean="0">
                <a:solidFill>
                  <a:srgbClr val="FFFF00"/>
                </a:solidFill>
              </a:rPr>
              <a:t>美</a:t>
            </a:r>
          </a:p>
          <a:p>
            <a:pPr algn="ctr"/>
            <a:r>
              <a:rPr lang="zh-TW" altLang="en-US" sz="3200" b="1" dirty="0" smtClean="0">
                <a:solidFill>
                  <a:srgbClr val="FFFF00"/>
                </a:solidFill>
              </a:rPr>
              <a:t>好</a:t>
            </a:r>
            <a:r>
              <a:rPr lang="zh-TW" altLang="en-US" sz="3200" b="1" dirty="0">
                <a:solidFill>
                  <a:srgbClr val="FFFF00"/>
                </a:solidFill>
              </a:rPr>
              <a:t>的基督 徒</a:t>
            </a:r>
            <a:endParaRPr lang="en-US" sz="3200" b="1" dirty="0">
              <a:solidFill>
                <a:srgbClr val="FFFF00"/>
              </a:solidFill>
            </a:endParaRPr>
          </a:p>
        </p:txBody>
      </p:sp>
    </p:spTree>
    <p:extLst>
      <p:ext uri="{BB962C8B-B14F-4D97-AF65-F5344CB8AC3E}">
        <p14:creationId xmlns:p14="http://schemas.microsoft.com/office/powerpoint/2010/main" val="18468946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87479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Smiley Face 14"/>
          <p:cNvSpPr/>
          <p:nvPr/>
        </p:nvSpPr>
        <p:spPr>
          <a:xfrm>
            <a:off x="685800" y="2514600"/>
            <a:ext cx="2286000" cy="1905000"/>
          </a:xfrm>
          <a:prstGeom prst="smileyFac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smtClean="0">
              <a:solidFill>
                <a:prstClr val="white"/>
              </a:solidFill>
            </a:endParaRPr>
          </a:p>
          <a:p>
            <a:pPr algn="ctr"/>
            <a:r>
              <a:rPr lang="zh-TW" altLang="en-US" sz="2800" b="1" dirty="0" smtClean="0">
                <a:solidFill>
                  <a:srgbClr val="FFFF00"/>
                </a:solidFill>
              </a:rPr>
              <a:t>人</a:t>
            </a:r>
            <a:r>
              <a:rPr lang="en-US" altLang="zh-TW" sz="2800" dirty="0" smtClean="0">
                <a:solidFill>
                  <a:prstClr val="white"/>
                </a:solidFill>
              </a:rPr>
              <a:t>:</a:t>
            </a:r>
            <a:r>
              <a:rPr lang="ja-JP" altLang="en-US" sz="2800" b="1" smtClean="0">
                <a:solidFill>
                  <a:prstClr val="white"/>
                </a:solidFill>
              </a:rPr>
              <a:t>強</a:t>
            </a:r>
            <a:r>
              <a:rPr lang="zh-TW" altLang="en-US" sz="2800" b="1" dirty="0" smtClean="0">
                <a:solidFill>
                  <a:prstClr val="white"/>
                </a:solidFill>
                <a:latin typeface="Courier New" pitchFamily="49" charset="0"/>
                <a:ea typeface="MingLiU" pitchFamily="49" charset="-120"/>
              </a:rPr>
              <a:t>者</a:t>
            </a:r>
            <a:r>
              <a:rPr lang="en-US" altLang="zh-TW" sz="2800" b="1" dirty="0" smtClean="0">
                <a:solidFill>
                  <a:prstClr val="white"/>
                </a:solidFill>
                <a:latin typeface="Courier New" pitchFamily="49" charset="0"/>
                <a:ea typeface="MingLiU" pitchFamily="49" charset="-120"/>
              </a:rPr>
              <a:t>?</a:t>
            </a:r>
            <a:endParaRPr lang="en-US" sz="2800" b="1" dirty="0">
              <a:solidFill>
                <a:prstClr val="white"/>
              </a:solidFill>
            </a:endParaRPr>
          </a:p>
        </p:txBody>
      </p:sp>
      <p:sp>
        <p:nvSpPr>
          <p:cNvPr id="17" name="Smiley Face 16"/>
          <p:cNvSpPr/>
          <p:nvPr/>
        </p:nvSpPr>
        <p:spPr>
          <a:xfrm>
            <a:off x="6248400" y="2819400"/>
            <a:ext cx="1524000" cy="1447800"/>
          </a:xfrm>
          <a:prstGeom prst="smileyFac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prstClr val="white"/>
              </a:solidFill>
            </a:endParaRPr>
          </a:p>
          <a:p>
            <a:pPr algn="ctr"/>
            <a:r>
              <a:rPr lang="zh-TW" altLang="en-US" sz="2000" b="1" dirty="0" smtClean="0">
                <a:solidFill>
                  <a:srgbClr val="FFFF00"/>
                </a:solidFill>
              </a:rPr>
              <a:t>人</a:t>
            </a:r>
            <a:r>
              <a:rPr lang="en-US" altLang="zh-TW" sz="2000" b="1" dirty="0" smtClean="0">
                <a:solidFill>
                  <a:srgbClr val="FFFF00"/>
                </a:solidFill>
              </a:rPr>
              <a:t>:</a:t>
            </a:r>
            <a:r>
              <a:rPr lang="en-US" altLang="zh-TW" sz="2000" b="1" dirty="0" smtClean="0">
                <a:solidFill>
                  <a:prstClr val="white"/>
                </a:solidFill>
              </a:rPr>
              <a:t> </a:t>
            </a:r>
            <a:r>
              <a:rPr lang="ja-JP" altLang="en-US" sz="2000" b="1" smtClean="0">
                <a:solidFill>
                  <a:prstClr val="white"/>
                </a:solidFill>
              </a:rPr>
              <a:t>弱</a:t>
            </a:r>
            <a:r>
              <a:rPr lang="zh-TW" altLang="en-US" sz="2000" b="1" dirty="0" smtClean="0">
                <a:solidFill>
                  <a:prstClr val="white"/>
                </a:solidFill>
                <a:latin typeface="Courier New" pitchFamily="49" charset="0"/>
                <a:ea typeface="MingLiU" pitchFamily="49" charset="-120"/>
              </a:rPr>
              <a:t>者</a:t>
            </a:r>
            <a:endParaRPr lang="en-US" sz="2000" b="1" dirty="0">
              <a:solidFill>
                <a:prstClr val="white"/>
              </a:solidFill>
            </a:endParaRPr>
          </a:p>
        </p:txBody>
      </p:sp>
      <p:cxnSp>
        <p:nvCxnSpPr>
          <p:cNvPr id="20" name="Straight Arrow Connector 19"/>
          <p:cNvCxnSpPr/>
          <p:nvPr/>
        </p:nvCxnSpPr>
        <p:spPr>
          <a:xfrm>
            <a:off x="3429000" y="3505200"/>
            <a:ext cx="24384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14800" y="2743200"/>
            <a:ext cx="1005403" cy="584775"/>
          </a:xfrm>
          <a:prstGeom prst="rect">
            <a:avLst/>
          </a:prstGeom>
          <a:noFill/>
        </p:spPr>
        <p:txBody>
          <a:bodyPr wrap="none" rtlCol="0">
            <a:spAutoFit/>
          </a:bodyPr>
          <a:lstStyle/>
          <a:p>
            <a:r>
              <a:rPr lang="ja-JP" altLang="en-US" sz="3200" b="1" dirty="0" smtClean="0">
                <a:solidFill>
                  <a:prstClr val="white"/>
                </a:solidFill>
              </a:rPr>
              <a:t>關懷</a:t>
            </a:r>
            <a:endParaRPr lang="en-US" sz="3200" b="1" dirty="0">
              <a:solidFill>
                <a:prstClr val="white"/>
              </a:solidFill>
            </a:endParaRPr>
          </a:p>
        </p:txBody>
      </p:sp>
      <p:sp>
        <p:nvSpPr>
          <p:cNvPr id="23" name="Heart 22"/>
          <p:cNvSpPr/>
          <p:nvPr/>
        </p:nvSpPr>
        <p:spPr>
          <a:xfrm>
            <a:off x="3429000" y="3657600"/>
            <a:ext cx="914400" cy="9144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rPr>
              <a:t>愛</a:t>
            </a:r>
            <a:endParaRPr lang="en-US" sz="2800" b="1" dirty="0">
              <a:solidFill>
                <a:prstClr val="white"/>
              </a:solidFill>
            </a:endParaRPr>
          </a:p>
        </p:txBody>
      </p:sp>
      <p:sp>
        <p:nvSpPr>
          <p:cNvPr id="25" name="TextBox 24"/>
          <p:cNvSpPr txBox="1"/>
          <p:nvPr/>
        </p:nvSpPr>
        <p:spPr>
          <a:xfrm>
            <a:off x="4419600" y="3886200"/>
            <a:ext cx="1571264" cy="461665"/>
          </a:xfrm>
          <a:prstGeom prst="rect">
            <a:avLst/>
          </a:prstGeom>
          <a:noFill/>
        </p:spPr>
        <p:txBody>
          <a:bodyPr wrap="none" rtlCol="0">
            <a:spAutoFit/>
          </a:bodyPr>
          <a:lstStyle/>
          <a:p>
            <a:r>
              <a:rPr lang="ja-JP" altLang="en-US" sz="2400" b="1" dirty="0" smtClean="0">
                <a:solidFill>
                  <a:prstClr val="white"/>
                </a:solidFill>
              </a:rPr>
              <a:t>幫助</a:t>
            </a:r>
            <a:r>
              <a:rPr lang="en-US" altLang="ja-JP" sz="2400" b="1" dirty="0" smtClean="0">
                <a:solidFill>
                  <a:prstClr val="white"/>
                </a:solidFill>
              </a:rPr>
              <a:t>,</a:t>
            </a:r>
            <a:r>
              <a:rPr lang="ja-JP" altLang="en-US" sz="2400" b="1" dirty="0" smtClean="0">
                <a:solidFill>
                  <a:prstClr val="white"/>
                </a:solidFill>
              </a:rPr>
              <a:t> 招待</a:t>
            </a:r>
            <a:endParaRPr lang="en-US" sz="2400" b="1" dirty="0">
              <a:solidFill>
                <a:prstClr val="white"/>
              </a:solidFill>
            </a:endParaRPr>
          </a:p>
        </p:txBody>
      </p:sp>
      <p:sp>
        <p:nvSpPr>
          <p:cNvPr id="2" name="Explosion 1 1"/>
          <p:cNvSpPr/>
          <p:nvPr/>
        </p:nvSpPr>
        <p:spPr>
          <a:xfrm>
            <a:off x="495300" y="4591417"/>
            <a:ext cx="2667000" cy="1914129"/>
          </a:xfrm>
          <a:prstGeom prst="irregularSeal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rPr>
              <a:t>抓住機</a:t>
            </a:r>
            <a:r>
              <a:rPr lang="zh-TW" altLang="en-US" sz="2400" b="1" dirty="0" smtClean="0">
                <a:solidFill>
                  <a:srgbClr val="FFFF00"/>
                </a:solidFill>
              </a:rPr>
              <a:t>會</a:t>
            </a:r>
            <a:r>
              <a:rPr lang="en-US" altLang="zh-TW" sz="2400" b="1" dirty="0" smtClean="0">
                <a:solidFill>
                  <a:srgbClr val="FFFF00"/>
                </a:solidFill>
              </a:rPr>
              <a:t>!</a:t>
            </a:r>
            <a:endParaRPr lang="en-US" sz="2400" dirty="0">
              <a:solidFill>
                <a:prstClr val="white"/>
              </a:solidFill>
            </a:endParaRPr>
          </a:p>
        </p:txBody>
      </p:sp>
      <p:cxnSp>
        <p:nvCxnSpPr>
          <p:cNvPr id="6" name="Straight Arrow Connector 5"/>
          <p:cNvCxnSpPr/>
          <p:nvPr/>
        </p:nvCxnSpPr>
        <p:spPr>
          <a:xfrm>
            <a:off x="3429000" y="5562600"/>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267200" y="4591417"/>
            <a:ext cx="4419600" cy="1914129"/>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雅各書</a:t>
            </a:r>
            <a:r>
              <a:rPr lang="en-US" sz="2400" dirty="0" smtClean="0"/>
              <a:t>4:17 </a:t>
            </a:r>
            <a:r>
              <a:rPr lang="zh-TW" altLang="en-US" sz="2400" dirty="0"/>
              <a:t>人若知道行善、卻不去行、這就是他的罪了。</a:t>
            </a:r>
            <a:endParaRPr lang="en-US" sz="2400" dirty="0"/>
          </a:p>
          <a:p>
            <a:pPr algn="ctr"/>
            <a:r>
              <a:rPr lang="en-US" sz="2400" b="1" dirty="0" smtClean="0"/>
              <a:t>4:17</a:t>
            </a:r>
            <a:r>
              <a:rPr lang="en-US" sz="2400" dirty="0" smtClean="0"/>
              <a:t> </a:t>
            </a:r>
            <a:r>
              <a:rPr lang="en-US" sz="2400" dirty="0" err="1"/>
              <a:t>Só</a:t>
            </a:r>
            <a:r>
              <a:rPr lang="en-US" sz="2400" dirty="0"/>
              <a:t>͘-í chai ū </a:t>
            </a:r>
            <a:r>
              <a:rPr lang="en-US" sz="2400" dirty="0" err="1"/>
              <a:t>hó</a:t>
            </a:r>
            <a:r>
              <a:rPr lang="en-US" sz="2400" dirty="0"/>
              <a:t> </a:t>
            </a:r>
            <a:r>
              <a:rPr lang="en-US" sz="2400" dirty="0" err="1"/>
              <a:t>tio̍h</a:t>
            </a:r>
            <a:r>
              <a:rPr lang="en-US" sz="2400" dirty="0"/>
              <a:t> </a:t>
            </a:r>
            <a:r>
              <a:rPr lang="en-US" sz="2400" dirty="0" err="1"/>
              <a:t>kiâ</a:t>
            </a:r>
            <a:r>
              <a:rPr lang="en-US" sz="2400" dirty="0"/>
              <a:t>ⁿ, iā m̄ kiâⁿ ê, chiū-sī i ê chōe.</a:t>
            </a:r>
            <a:endParaRPr lang="en-US" sz="2400" dirty="0">
              <a:solidFill>
                <a:prstClr val="white"/>
              </a:solidFill>
            </a:endParaRPr>
          </a:p>
        </p:txBody>
      </p:sp>
      <p:sp>
        <p:nvSpPr>
          <p:cNvPr id="4" name="Rectangle 3"/>
          <p:cNvSpPr/>
          <p:nvPr/>
        </p:nvSpPr>
        <p:spPr>
          <a:xfrm>
            <a:off x="1143000" y="1237495"/>
            <a:ext cx="7239000" cy="1048505"/>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rPr>
              <a:t>我怎樣成為 作一個</a:t>
            </a:r>
            <a:r>
              <a:rPr lang="en-US" sz="2800" b="1" dirty="0">
                <a:solidFill>
                  <a:srgbClr val="FFFF00"/>
                </a:solidFill>
              </a:rPr>
              <a:t>美</a:t>
            </a:r>
            <a:r>
              <a:rPr lang="zh-TW" altLang="en-US" sz="2800" b="1" dirty="0">
                <a:solidFill>
                  <a:srgbClr val="FFFF00"/>
                </a:solidFill>
              </a:rPr>
              <a:t>好的基督 徒 </a:t>
            </a:r>
            <a:r>
              <a:rPr lang="en-US" altLang="zh-TW" sz="2800" b="1" dirty="0">
                <a:solidFill>
                  <a:srgbClr val="FFFF00"/>
                </a:solidFill>
              </a:rPr>
              <a:t>?</a:t>
            </a:r>
            <a:r>
              <a:rPr lang="zh-TW" altLang="en-US" sz="2800" b="1" dirty="0">
                <a:solidFill>
                  <a:srgbClr val="FFFF00"/>
                </a:solidFill>
              </a:rPr>
              <a:t> </a:t>
            </a:r>
            <a:r>
              <a:rPr lang="en-US" altLang="zh-TW" sz="2800" b="1" dirty="0">
                <a:solidFill>
                  <a:srgbClr val="FFFF00"/>
                </a:solidFill>
              </a:rPr>
              <a:t> </a:t>
            </a:r>
          </a:p>
          <a:p>
            <a:pPr algn="ctr"/>
            <a:r>
              <a:rPr lang="en-US" sz="2400" b="1" dirty="0">
                <a:solidFill>
                  <a:srgbClr val="FFFF00"/>
                </a:solidFill>
              </a:rPr>
              <a:t>How can we become an extra-ordinary Christian?</a:t>
            </a:r>
          </a:p>
        </p:txBody>
      </p:sp>
    </p:spTree>
    <p:extLst>
      <p:ext uri="{BB962C8B-B14F-4D97-AF65-F5344CB8AC3E}">
        <p14:creationId xmlns:p14="http://schemas.microsoft.com/office/powerpoint/2010/main" val="28669345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smtClean="0">
                <a:solidFill>
                  <a:srgbClr val="FFFF00"/>
                </a:solidFill>
              </a:rPr>
              <a:t>同</a:t>
            </a:r>
            <a:r>
              <a:rPr lang="zh-TW" altLang="en-US" sz="3200" b="1" dirty="0">
                <a:solidFill>
                  <a:srgbClr val="FFFF00"/>
                </a:solidFill>
              </a:rPr>
              <a:t>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400" dirty="0" smtClean="0">
                <a:solidFill>
                  <a:schemeClr val="bg1"/>
                </a:solidFill>
              </a:rPr>
              <a:t>箴言</a:t>
            </a:r>
            <a:r>
              <a:rPr lang="en-US" sz="4400" dirty="0" smtClean="0">
                <a:solidFill>
                  <a:schemeClr val="bg1"/>
                </a:solidFill>
              </a:rPr>
              <a:t>3:27 </a:t>
            </a:r>
            <a:r>
              <a:rPr lang="zh-TW" altLang="en-US" sz="4400" dirty="0" smtClean="0">
                <a:solidFill>
                  <a:schemeClr val="bg1"/>
                </a:solidFill>
              </a:rPr>
              <a:t>你手若有行善的力量、不可推辭、就當向那 的人施行。</a:t>
            </a:r>
            <a:r>
              <a:rPr lang="zh-TW" altLang="en-US" sz="4400" dirty="0" smtClean="0"/>
              <a:t> </a:t>
            </a:r>
            <a:endParaRPr lang="en-US" altLang="zh-TW" sz="4400" dirty="0" smtClean="0"/>
          </a:p>
          <a:p>
            <a:pPr>
              <a:buNone/>
            </a:pPr>
            <a:r>
              <a:rPr lang="en-US" sz="3200" b="1" dirty="0" smtClean="0">
                <a:solidFill>
                  <a:srgbClr val="00FFFF"/>
                </a:solidFill>
              </a:rPr>
              <a:t>3:27</a:t>
            </a:r>
            <a:r>
              <a:rPr lang="en-US" sz="3200" dirty="0" smtClean="0">
                <a:solidFill>
                  <a:srgbClr val="00FFFF"/>
                </a:solidFill>
              </a:rPr>
              <a:t> </a:t>
            </a:r>
            <a:r>
              <a:rPr lang="en-US" sz="3200" dirty="0" err="1" smtClean="0">
                <a:solidFill>
                  <a:srgbClr val="00FFFF"/>
                </a:solidFill>
              </a:rPr>
              <a:t>Lí</a:t>
            </a:r>
            <a:r>
              <a:rPr lang="en-US" sz="3200" dirty="0" smtClean="0">
                <a:solidFill>
                  <a:srgbClr val="00FFFF"/>
                </a:solidFill>
              </a:rPr>
              <a:t> ê </a:t>
            </a:r>
            <a:r>
              <a:rPr lang="en-US" sz="3200" dirty="0" err="1" smtClean="0">
                <a:solidFill>
                  <a:srgbClr val="00FFFF"/>
                </a:solidFill>
              </a:rPr>
              <a:t>chhiú</a:t>
            </a:r>
            <a:r>
              <a:rPr lang="en-US" sz="3200" dirty="0" smtClean="0">
                <a:solidFill>
                  <a:srgbClr val="00FFFF"/>
                </a:solidFill>
              </a:rPr>
              <a:t> </a:t>
            </a:r>
            <a:r>
              <a:rPr lang="en-US" sz="3200" dirty="0" err="1" smtClean="0">
                <a:solidFill>
                  <a:srgbClr val="00FFFF"/>
                </a:solidFill>
              </a:rPr>
              <a:t>nā</a:t>
            </a:r>
            <a:r>
              <a:rPr lang="en-US" sz="3200" dirty="0" smtClean="0">
                <a:solidFill>
                  <a:srgbClr val="00FFFF"/>
                </a:solidFill>
              </a:rPr>
              <a:t> ū </a:t>
            </a:r>
            <a:r>
              <a:rPr lang="en-US" sz="3200" dirty="0" err="1" smtClean="0">
                <a:solidFill>
                  <a:srgbClr val="00FFFF"/>
                </a:solidFill>
              </a:rPr>
              <a:t>kiâ</a:t>
            </a:r>
            <a:r>
              <a:rPr lang="en-US" sz="3200" dirty="0" smtClean="0">
                <a:solidFill>
                  <a:srgbClr val="00FFFF"/>
                </a:solidFill>
              </a:rPr>
              <a:t>ⁿ-hó ê khùi-la̍t, m̄-thang the-sî, Chiū tio̍h the̍h hō͘ hit-ê ê lâng</a:t>
            </a:r>
          </a:p>
          <a:p>
            <a:pPr>
              <a:buNone/>
            </a:pPr>
            <a:r>
              <a:rPr lang="en-US" sz="4400" dirty="0" smtClean="0">
                <a:solidFill>
                  <a:schemeClr val="bg1"/>
                </a:solidFill>
              </a:rPr>
              <a:t/>
            </a:r>
            <a:br>
              <a:rPr lang="en-US" sz="4400" dirty="0" smtClean="0">
                <a:solidFill>
                  <a:schemeClr val="bg1"/>
                </a:solidFill>
              </a:rPr>
            </a:br>
            <a:r>
              <a:rPr lang="en-US" sz="4400" dirty="0" smtClean="0">
                <a:solidFill>
                  <a:schemeClr val="bg1"/>
                </a:solidFill>
              </a:rPr>
              <a:t> </a:t>
            </a:r>
            <a:r>
              <a:rPr lang="en-US" sz="5100" dirty="0" smtClean="0">
                <a:solidFill>
                  <a:schemeClr val="bg1"/>
                </a:solidFill>
              </a:rPr>
              <a:t/>
            </a:r>
            <a:br>
              <a:rPr lang="en-US" sz="51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Heart 1"/>
          <p:cNvSpPr/>
          <p:nvPr/>
        </p:nvSpPr>
        <p:spPr>
          <a:xfrm>
            <a:off x="990600" y="4114800"/>
            <a:ext cx="2438400" cy="19050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smtClean="0">
                <a:solidFill>
                  <a:srgbClr val="FFFF00"/>
                </a:solidFill>
              </a:rPr>
              <a:t> </a:t>
            </a:r>
            <a:r>
              <a:rPr lang="ja-JP" altLang="en-US" sz="3600" dirty="0" smtClean="0">
                <a:solidFill>
                  <a:srgbClr val="FFFF00"/>
                </a:solidFill>
              </a:rPr>
              <a:t>關懷</a:t>
            </a:r>
            <a:r>
              <a:rPr lang="en-US" altLang="ja-JP" sz="3600" dirty="0" smtClean="0">
                <a:solidFill>
                  <a:srgbClr val="FFFF00"/>
                </a:solidFill>
              </a:rPr>
              <a:t>??</a:t>
            </a:r>
            <a:endParaRPr lang="en-US" sz="3600" dirty="0">
              <a:solidFill>
                <a:prstClr val="white"/>
              </a:solidFill>
            </a:endParaRPr>
          </a:p>
        </p:txBody>
      </p:sp>
      <p:cxnSp>
        <p:nvCxnSpPr>
          <p:cNvPr id="6" name="Straight Arrow Connector 5"/>
          <p:cNvCxnSpPr/>
          <p:nvPr/>
        </p:nvCxnSpPr>
        <p:spPr>
          <a:xfrm>
            <a:off x="3810000" y="4876800"/>
            <a:ext cx="91440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miley Face 6"/>
          <p:cNvSpPr/>
          <p:nvPr/>
        </p:nvSpPr>
        <p:spPr>
          <a:xfrm>
            <a:off x="5334000" y="3886200"/>
            <a:ext cx="1676400" cy="1676400"/>
          </a:xfrm>
          <a:prstGeom prst="smileyFac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人</a:t>
            </a:r>
            <a:endParaRPr lang="en-US" dirty="0">
              <a:solidFill>
                <a:prstClr val="white"/>
              </a:solidFill>
            </a:endParaRPr>
          </a:p>
        </p:txBody>
      </p:sp>
    </p:spTree>
    <p:extLst>
      <p:ext uri="{BB962C8B-B14F-4D97-AF65-F5344CB8AC3E}">
        <p14:creationId xmlns:p14="http://schemas.microsoft.com/office/powerpoint/2010/main" val="40726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smtClean="0">
                <a:solidFill>
                  <a:srgbClr val="FFFF00"/>
                </a:solidFill>
              </a:rPr>
              <a:t>同</a:t>
            </a:r>
            <a:r>
              <a:rPr lang="zh-TW" altLang="en-US" sz="3200" b="1" dirty="0">
                <a:solidFill>
                  <a:srgbClr val="FFFF00"/>
                </a:solidFill>
              </a:rPr>
              <a:t>享同擔:抓住機會</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4400" dirty="0" smtClean="0">
                <a:solidFill>
                  <a:schemeClr val="bg1"/>
                </a:solidFill>
              </a:rPr>
              <a:t>箴言</a:t>
            </a:r>
            <a:r>
              <a:rPr lang="en-US" sz="4400" dirty="0" smtClean="0">
                <a:solidFill>
                  <a:schemeClr val="bg1"/>
                </a:solidFill>
              </a:rPr>
              <a:t>3:27 </a:t>
            </a:r>
            <a:r>
              <a:rPr lang="zh-TW" altLang="en-US" sz="4400" dirty="0" smtClean="0">
                <a:solidFill>
                  <a:schemeClr val="bg1"/>
                </a:solidFill>
              </a:rPr>
              <a:t>你手若有行善的力量、不可推辭、就當向</a:t>
            </a:r>
            <a:r>
              <a:rPr lang="zh-TW" altLang="en-US" sz="4400" dirty="0">
                <a:solidFill>
                  <a:schemeClr val="bg1"/>
                </a:solidFill>
              </a:rPr>
              <a:t>那</a:t>
            </a:r>
            <a:r>
              <a:rPr lang="zh-TW" altLang="en-US" sz="4400" b="1" dirty="0">
                <a:solidFill>
                  <a:srgbClr val="FFFF00"/>
                </a:solidFill>
              </a:rPr>
              <a:t>應得</a:t>
            </a:r>
            <a:r>
              <a:rPr lang="zh-TW" altLang="en-US" sz="4400" dirty="0">
                <a:solidFill>
                  <a:schemeClr val="bg1"/>
                </a:solidFill>
              </a:rPr>
              <a:t>的</a:t>
            </a:r>
            <a:r>
              <a:rPr lang="zh-TW" altLang="en-US" sz="4400" dirty="0" smtClean="0">
                <a:solidFill>
                  <a:schemeClr val="bg1"/>
                </a:solidFill>
              </a:rPr>
              <a:t>人施行。</a:t>
            </a:r>
            <a:r>
              <a:rPr lang="zh-TW" altLang="en-US" sz="4400" dirty="0" smtClean="0"/>
              <a:t> </a:t>
            </a:r>
            <a:r>
              <a:rPr lang="en-US" sz="3200" b="1" dirty="0" smtClean="0">
                <a:solidFill>
                  <a:srgbClr val="00FFFF"/>
                </a:solidFill>
              </a:rPr>
              <a:t>3:27</a:t>
            </a:r>
            <a:r>
              <a:rPr lang="en-US" sz="3200" dirty="0" smtClean="0">
                <a:solidFill>
                  <a:srgbClr val="00FFFF"/>
                </a:solidFill>
              </a:rPr>
              <a:t> </a:t>
            </a:r>
            <a:r>
              <a:rPr lang="en-US" sz="3200" dirty="0" err="1" smtClean="0">
                <a:solidFill>
                  <a:srgbClr val="00FFFF"/>
                </a:solidFill>
              </a:rPr>
              <a:t>Lí</a:t>
            </a:r>
            <a:r>
              <a:rPr lang="en-US" sz="3200" dirty="0" smtClean="0">
                <a:solidFill>
                  <a:srgbClr val="00FFFF"/>
                </a:solidFill>
              </a:rPr>
              <a:t> ê </a:t>
            </a:r>
            <a:r>
              <a:rPr lang="en-US" sz="3200" dirty="0" err="1" smtClean="0">
                <a:solidFill>
                  <a:srgbClr val="00FFFF"/>
                </a:solidFill>
              </a:rPr>
              <a:t>chhiú</a:t>
            </a:r>
            <a:r>
              <a:rPr lang="en-US" sz="3200" dirty="0" smtClean="0">
                <a:solidFill>
                  <a:srgbClr val="00FFFF"/>
                </a:solidFill>
              </a:rPr>
              <a:t> </a:t>
            </a:r>
            <a:r>
              <a:rPr lang="en-US" sz="3200" dirty="0" err="1" smtClean="0">
                <a:solidFill>
                  <a:srgbClr val="00FFFF"/>
                </a:solidFill>
              </a:rPr>
              <a:t>nā</a:t>
            </a:r>
            <a:r>
              <a:rPr lang="en-US" sz="3200" dirty="0" smtClean="0">
                <a:solidFill>
                  <a:srgbClr val="00FFFF"/>
                </a:solidFill>
              </a:rPr>
              <a:t> ū </a:t>
            </a:r>
            <a:r>
              <a:rPr lang="en-US" sz="3200" dirty="0" err="1" smtClean="0">
                <a:solidFill>
                  <a:srgbClr val="00FFFF"/>
                </a:solidFill>
              </a:rPr>
              <a:t>kiâ</a:t>
            </a:r>
            <a:r>
              <a:rPr lang="en-US" sz="3200" dirty="0" smtClean="0">
                <a:solidFill>
                  <a:srgbClr val="00FFFF"/>
                </a:solidFill>
              </a:rPr>
              <a:t>ⁿ-hó ê khùi-la̍t, m̄-thang the-sî, Chiū tio̍h the̍h hō͘ </a:t>
            </a:r>
            <a:r>
              <a:rPr lang="en-US" sz="3200" dirty="0">
                <a:solidFill>
                  <a:srgbClr val="00FFFF"/>
                </a:solidFill>
              </a:rPr>
              <a:t>hit-ê </a:t>
            </a:r>
            <a:r>
              <a:rPr lang="en-US" sz="3200" dirty="0">
                <a:solidFill>
                  <a:srgbClr val="FFFF00"/>
                </a:solidFill>
              </a:rPr>
              <a:t>eng-kai tit-tio̍h</a:t>
            </a:r>
            <a:r>
              <a:rPr lang="en-US" sz="3200" dirty="0">
                <a:solidFill>
                  <a:srgbClr val="00FFFF"/>
                </a:solidFill>
              </a:rPr>
              <a:t> </a:t>
            </a:r>
            <a:r>
              <a:rPr lang="en-US" sz="3200" dirty="0" smtClean="0">
                <a:solidFill>
                  <a:srgbClr val="00FFFF"/>
                </a:solidFill>
              </a:rPr>
              <a:t>ê lâng</a:t>
            </a:r>
          </a:p>
          <a:p>
            <a:pPr>
              <a:buNone/>
            </a:pPr>
            <a:r>
              <a:rPr lang="en-US" sz="4400" dirty="0" smtClean="0">
                <a:solidFill>
                  <a:schemeClr val="bg1"/>
                </a:solidFill>
              </a:rPr>
              <a:t/>
            </a:r>
            <a:br>
              <a:rPr lang="en-US" sz="4400" dirty="0" smtClean="0">
                <a:solidFill>
                  <a:schemeClr val="bg1"/>
                </a:solidFill>
              </a:rPr>
            </a:br>
            <a:r>
              <a:rPr lang="en-US" sz="4400" dirty="0" smtClean="0">
                <a:solidFill>
                  <a:schemeClr val="bg1"/>
                </a:solidFill>
              </a:rPr>
              <a:t> </a:t>
            </a:r>
            <a:r>
              <a:rPr lang="en-US" sz="5100" dirty="0" smtClean="0">
                <a:solidFill>
                  <a:schemeClr val="bg1"/>
                </a:solidFill>
              </a:rPr>
              <a:t/>
            </a:r>
            <a:br>
              <a:rPr lang="en-US" sz="5100" dirty="0" smtClean="0">
                <a:solidFill>
                  <a:schemeClr val="bg1"/>
                </a:solidFill>
              </a:rPr>
            </a:b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Heart 1"/>
          <p:cNvSpPr/>
          <p:nvPr/>
        </p:nvSpPr>
        <p:spPr>
          <a:xfrm>
            <a:off x="990600" y="4114800"/>
            <a:ext cx="2438400" cy="1905000"/>
          </a:xfrm>
          <a:prstGeom prst="hear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800" b="1" dirty="0" smtClean="0">
              <a:solidFill>
                <a:srgbClr val="FFFF00"/>
              </a:solidFill>
            </a:endParaRPr>
          </a:p>
          <a:p>
            <a:pPr algn="ctr"/>
            <a:r>
              <a:rPr lang="zh-TW" altLang="en-US" sz="2800" b="1" dirty="0" smtClean="0">
                <a:solidFill>
                  <a:srgbClr val="FFFF00"/>
                </a:solidFill>
              </a:rPr>
              <a:t>必要</a:t>
            </a:r>
            <a:r>
              <a:rPr lang="ja-JP" altLang="en-US" sz="2800" b="1" dirty="0" smtClean="0">
                <a:solidFill>
                  <a:srgbClr val="FFFF00"/>
                </a:solidFill>
              </a:rPr>
              <a:t>有</a:t>
            </a:r>
            <a:r>
              <a:rPr lang="ja-JP" altLang="en-US" sz="2800" b="1" dirty="0">
                <a:solidFill>
                  <a:srgbClr val="FFFF00"/>
                </a:solidFill>
              </a:rPr>
              <a:t>智</a:t>
            </a:r>
            <a:r>
              <a:rPr lang="ja-JP" altLang="en-US" sz="2800" b="1" dirty="0" smtClean="0">
                <a:solidFill>
                  <a:srgbClr val="FFFF00"/>
                </a:solidFill>
              </a:rPr>
              <a:t>慧的</a:t>
            </a:r>
            <a:r>
              <a:rPr lang="ja-JP" altLang="en-US" sz="2800" b="1" dirty="0">
                <a:solidFill>
                  <a:srgbClr val="FFFF00"/>
                </a:solidFill>
              </a:rPr>
              <a:t>關</a:t>
            </a:r>
            <a:r>
              <a:rPr lang="ja-JP" altLang="en-US" sz="2800" b="1" dirty="0" smtClean="0">
                <a:solidFill>
                  <a:srgbClr val="FFFF00"/>
                </a:solidFill>
              </a:rPr>
              <a:t>懷</a:t>
            </a:r>
            <a:r>
              <a:rPr lang="en-US" altLang="ja-JP" sz="2800" b="1" dirty="0" smtClean="0">
                <a:solidFill>
                  <a:srgbClr val="FFFF00"/>
                </a:solidFill>
              </a:rPr>
              <a:t>!</a:t>
            </a:r>
            <a:endParaRPr lang="en-US" sz="2800" dirty="0">
              <a:solidFill>
                <a:prstClr val="white"/>
              </a:solidFill>
            </a:endParaRPr>
          </a:p>
        </p:txBody>
      </p:sp>
      <p:cxnSp>
        <p:nvCxnSpPr>
          <p:cNvPr id="6" name="Straight Arrow Connector 5"/>
          <p:cNvCxnSpPr/>
          <p:nvPr/>
        </p:nvCxnSpPr>
        <p:spPr>
          <a:xfrm>
            <a:off x="3810000" y="4876800"/>
            <a:ext cx="91440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miley Face 6"/>
          <p:cNvSpPr/>
          <p:nvPr/>
        </p:nvSpPr>
        <p:spPr>
          <a:xfrm>
            <a:off x="5334000" y="3886200"/>
            <a:ext cx="1676400" cy="1676400"/>
          </a:xfrm>
          <a:prstGeom prst="smileyFac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srgbClr val="FFFF00"/>
              </a:solidFill>
            </a:endParaRPr>
          </a:p>
          <a:p>
            <a:pPr algn="ctr"/>
            <a:r>
              <a:rPr lang="zh-TW" altLang="en-US" sz="2400" b="1" dirty="0" smtClean="0">
                <a:solidFill>
                  <a:srgbClr val="FFFF00"/>
                </a:solidFill>
              </a:rPr>
              <a:t>應得</a:t>
            </a:r>
            <a:endParaRPr lang="en-US" altLang="zh-TW" sz="2400" b="1" dirty="0" smtClean="0">
              <a:solidFill>
                <a:srgbClr val="FFFF00"/>
              </a:solidFill>
            </a:endParaRPr>
          </a:p>
          <a:p>
            <a:pPr algn="ctr"/>
            <a:r>
              <a:rPr lang="zh-TW" altLang="en-US" sz="2400" dirty="0" smtClean="0">
                <a:solidFill>
                  <a:prstClr val="white"/>
                </a:solidFill>
              </a:rPr>
              <a:t>的人 </a:t>
            </a:r>
            <a:endParaRPr lang="en-US" sz="2400" dirty="0">
              <a:solidFill>
                <a:prstClr val="white"/>
              </a:solidFill>
            </a:endParaRPr>
          </a:p>
        </p:txBody>
      </p:sp>
    </p:spTree>
    <p:extLst>
      <p:ext uri="{BB962C8B-B14F-4D97-AF65-F5344CB8AC3E}">
        <p14:creationId xmlns:p14="http://schemas.microsoft.com/office/powerpoint/2010/main" val="415513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ja-JP" altLang="en-US" sz="3200" b="1" dirty="0">
                <a:solidFill>
                  <a:schemeClr val="bg1"/>
                </a:solidFill>
              </a:rPr>
              <a:t>關懷</a:t>
            </a:r>
            <a:r>
              <a:rPr lang="en-US" altLang="ja-JP" sz="3200" b="1" dirty="0">
                <a:solidFill>
                  <a:srgbClr val="FFFF00"/>
                </a:solidFill>
              </a:rPr>
              <a:t>: </a:t>
            </a:r>
            <a:r>
              <a:rPr lang="zh-TW" altLang="en-US" sz="3200" b="1" dirty="0">
                <a:solidFill>
                  <a:srgbClr val="FFFF00"/>
                </a:solidFill>
              </a:rPr>
              <a:t>同享同擔:抓住機會</a:t>
            </a:r>
            <a:endParaRPr lang="en-US" sz="3200" b="1" dirty="0" smtClean="0">
              <a:solidFill>
                <a:srgbClr val="FFFF00"/>
              </a:solidFill>
            </a:endParaRPr>
          </a:p>
        </p:txBody>
      </p:sp>
      <p:sp>
        <p:nvSpPr>
          <p:cNvPr id="3" name="Content Placeholder 2"/>
          <p:cNvSpPr>
            <a:spLocks noGrp="1"/>
          </p:cNvSpPr>
          <p:nvPr>
            <p:ph idx="1"/>
          </p:nvPr>
        </p:nvSpPr>
        <p:spPr>
          <a:xfrm>
            <a:off x="172635" y="8382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93568" y="1143000"/>
            <a:ext cx="3806536" cy="958755"/>
          </a:xfrm>
          <a:prstGeom prst="round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FF00"/>
                </a:solidFill>
              </a:rPr>
              <a:t> </a:t>
            </a:r>
            <a:r>
              <a:rPr lang="ja-JP" altLang="en-US" sz="2800" dirty="0" smtClean="0">
                <a:solidFill>
                  <a:srgbClr val="FFFF00"/>
                </a:solidFill>
              </a:rPr>
              <a:t>同享同擔</a:t>
            </a:r>
            <a:r>
              <a:rPr lang="en-US" altLang="ja-JP" sz="2800" dirty="0" smtClean="0">
                <a:solidFill>
                  <a:srgbClr val="FFFF00"/>
                </a:solidFill>
              </a:rPr>
              <a:t>:</a:t>
            </a:r>
            <a:r>
              <a:rPr lang="zh-TW" altLang="en-US" sz="2800" b="1" dirty="0">
                <a:solidFill>
                  <a:srgbClr val="FFFF00"/>
                </a:solidFill>
              </a:rPr>
              <a:t>抓住機會</a:t>
            </a:r>
            <a:endParaRPr lang="en-US" sz="2800" dirty="0">
              <a:solidFill>
                <a:srgbClr val="FFFF00"/>
              </a:solidFill>
            </a:endParaRPr>
          </a:p>
        </p:txBody>
      </p:sp>
      <p:cxnSp>
        <p:nvCxnSpPr>
          <p:cNvPr id="28" name="Straight Arrow Connector 27"/>
          <p:cNvCxnSpPr/>
          <p:nvPr/>
        </p:nvCxnSpPr>
        <p:spPr>
          <a:xfrm flipH="1">
            <a:off x="2286000" y="2250743"/>
            <a:ext cx="47890" cy="87800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038600" y="2286000"/>
            <a:ext cx="838200" cy="12954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31673" y="4724400"/>
            <a:ext cx="1073727" cy="85344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133109" y="1233055"/>
            <a:ext cx="3200400" cy="914400"/>
          </a:xfrm>
          <a:prstGeom prst="rect">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 </a:t>
            </a:r>
            <a:endParaRPr lang="en-US" sz="2800" b="1" dirty="0" smtClean="0">
              <a:solidFill>
                <a:schemeClr val="bg1"/>
              </a:solidFill>
            </a:endParaRPr>
          </a:p>
          <a:p>
            <a:pPr algn="ctr"/>
            <a:r>
              <a:rPr lang="en-US" sz="2800" b="1" dirty="0" err="1" smtClean="0">
                <a:solidFill>
                  <a:schemeClr val="bg1"/>
                </a:solidFill>
              </a:rPr>
              <a:t>路加福音</a:t>
            </a:r>
            <a:r>
              <a:rPr lang="en-US" sz="2800" b="1" dirty="0" smtClean="0">
                <a:solidFill>
                  <a:schemeClr val="bg1"/>
                </a:solidFill>
              </a:rPr>
              <a:t>  15:1-7</a:t>
            </a:r>
            <a:endParaRPr lang="en-US" sz="2800" dirty="0">
              <a:solidFill>
                <a:schemeClr val="bg1"/>
              </a:solidFill>
            </a:endParaRPr>
          </a:p>
          <a:p>
            <a:pPr algn="ctr"/>
            <a:endParaRPr lang="en-US" sz="2800" dirty="0"/>
          </a:p>
        </p:txBody>
      </p:sp>
      <p:sp>
        <p:nvSpPr>
          <p:cNvPr id="1025" name="Rectangle 1"/>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0" y="0"/>
            <a:ext cx="32252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80"/>
                </a:solidFill>
                <a:effectLst/>
                <a:latin typeface="Courier New" pitchFamily="49" charset="0"/>
                <a:ea typeface="Times New Roman" pitchFamily="18" charset="0"/>
                <a:cs typeface="Courier New" pitchFamily="49"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8"/>
          <p:cNvSpPr/>
          <p:nvPr/>
        </p:nvSpPr>
        <p:spPr>
          <a:xfrm>
            <a:off x="5334000" y="5351317"/>
            <a:ext cx="3276600" cy="838200"/>
          </a:xfrm>
          <a:prstGeom prst="rect">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800" b="1" dirty="0" err="1" smtClean="0">
                <a:solidFill>
                  <a:schemeClr val="bg1"/>
                </a:solidFill>
              </a:rPr>
              <a:t>路加福音</a:t>
            </a:r>
            <a:r>
              <a:rPr lang="en-US" sz="2800" b="1" dirty="0" smtClean="0">
                <a:solidFill>
                  <a:schemeClr val="bg1"/>
                </a:solidFill>
              </a:rPr>
              <a:t>  15:11-31</a:t>
            </a:r>
            <a:endParaRPr lang="en-US" sz="2800" dirty="0" smtClean="0">
              <a:solidFill>
                <a:schemeClr val="bg1"/>
              </a:solidFill>
            </a:endParaRPr>
          </a:p>
        </p:txBody>
      </p:sp>
      <p:sp>
        <p:nvSpPr>
          <p:cNvPr id="101377" name="Rectangle 1"/>
          <p:cNvSpPr>
            <a:spLocks noChangeArrowheads="1"/>
          </p:cNvSpPr>
          <p:nvPr/>
        </p:nvSpPr>
        <p:spPr bwMode="auto">
          <a:xfrm>
            <a:off x="0" y="0"/>
            <a:ext cx="2375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80"/>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378" name="Rectangle 2"/>
          <p:cNvSpPr>
            <a:spLocks noChangeArrowheads="1"/>
          </p:cNvSpPr>
          <p:nvPr/>
        </p:nvSpPr>
        <p:spPr bwMode="auto">
          <a:xfrm>
            <a:off x="0" y="0"/>
            <a:ext cx="2375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80"/>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 name="Straight Arrow Connector 7"/>
          <p:cNvCxnSpPr/>
          <p:nvPr/>
        </p:nvCxnSpPr>
        <p:spPr>
          <a:xfrm>
            <a:off x="4038600" y="4114800"/>
            <a:ext cx="5299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220392" y="3280064"/>
            <a:ext cx="3124200" cy="838200"/>
          </a:xfrm>
          <a:prstGeom prst="rect">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rPr>
              <a:t>路加福音</a:t>
            </a:r>
            <a:r>
              <a:rPr lang="en-US" sz="2800" b="1" dirty="0">
                <a:solidFill>
                  <a:schemeClr val="bg1"/>
                </a:solidFill>
              </a:rPr>
              <a:t> </a:t>
            </a:r>
            <a:r>
              <a:rPr lang="en-US" sz="2800" b="1" dirty="0" smtClean="0">
                <a:solidFill>
                  <a:schemeClr val="bg1"/>
                </a:solidFill>
              </a:rPr>
              <a:t> 15:8-10</a:t>
            </a:r>
            <a:endParaRPr lang="en-US" sz="2800" dirty="0">
              <a:solidFill>
                <a:schemeClr val="bg1"/>
              </a:solidFill>
            </a:endParaRPr>
          </a:p>
        </p:txBody>
      </p:sp>
      <p:cxnSp>
        <p:nvCxnSpPr>
          <p:cNvPr id="13" name="Straight Arrow Connector 12"/>
          <p:cNvCxnSpPr/>
          <p:nvPr/>
        </p:nvCxnSpPr>
        <p:spPr>
          <a:xfrm flipV="1">
            <a:off x="4038600" y="3886200"/>
            <a:ext cx="990600" cy="2286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Heart 3"/>
          <p:cNvSpPr/>
          <p:nvPr/>
        </p:nvSpPr>
        <p:spPr>
          <a:xfrm>
            <a:off x="1607127" y="4983481"/>
            <a:ext cx="45719" cy="4571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p:cNvSpPr/>
          <p:nvPr/>
        </p:nvSpPr>
        <p:spPr>
          <a:xfrm>
            <a:off x="493568" y="3128748"/>
            <a:ext cx="3105669" cy="2730691"/>
          </a:xfrm>
          <a:prstGeom prst="hear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dirty="0" smtClean="0">
              <a:solidFill>
                <a:srgbClr val="FFFF00"/>
              </a:solidFill>
            </a:endParaRPr>
          </a:p>
          <a:p>
            <a:pPr algn="ctr"/>
            <a:r>
              <a:rPr lang="ja-JP" altLang="en-US" sz="2800" b="1" dirty="0" smtClean="0">
                <a:solidFill>
                  <a:srgbClr val="FFFF00"/>
                </a:solidFill>
              </a:rPr>
              <a:t>有</a:t>
            </a:r>
            <a:r>
              <a:rPr lang="ja-JP" altLang="en-US" sz="2800" b="1" dirty="0">
                <a:solidFill>
                  <a:srgbClr val="FFFF00"/>
                </a:solidFill>
              </a:rPr>
              <a:t>智慧</a:t>
            </a:r>
            <a:endParaRPr lang="en-US" altLang="ja-JP" sz="2800" b="1" dirty="0">
              <a:solidFill>
                <a:srgbClr val="FFFF00"/>
              </a:solidFill>
            </a:endParaRPr>
          </a:p>
          <a:p>
            <a:pPr algn="ctr"/>
            <a:r>
              <a:rPr lang="ja-JP" altLang="en-US" sz="2800" b="1" dirty="0">
                <a:solidFill>
                  <a:srgbClr val="FFFF00"/>
                </a:solidFill>
              </a:rPr>
              <a:t>的關</a:t>
            </a:r>
            <a:r>
              <a:rPr lang="ja-JP" altLang="en-US" sz="2800" b="1" dirty="0" smtClean="0">
                <a:solidFill>
                  <a:srgbClr val="FFFF00"/>
                </a:solidFill>
              </a:rPr>
              <a:t>懷</a:t>
            </a:r>
            <a:r>
              <a:rPr lang="en-US" altLang="ja-JP" sz="2800" b="1" dirty="0" smtClean="0">
                <a:solidFill>
                  <a:srgbClr val="FFFF00"/>
                </a:solidFill>
              </a:rPr>
              <a:t>/</a:t>
            </a:r>
          </a:p>
          <a:p>
            <a:pPr algn="ctr"/>
            <a:r>
              <a:rPr lang="zh-CN" altLang="en-US" sz="3200" b="1" dirty="0" smtClean="0">
                <a:solidFill>
                  <a:schemeClr val="bg1"/>
                </a:solidFill>
                <a:ea typeface="SimSun" pitchFamily="2" charset="-122"/>
              </a:rPr>
              <a:t>慈</a:t>
            </a:r>
            <a:r>
              <a:rPr lang="zh-CN" altLang="en-US" sz="3200" b="1" dirty="0">
                <a:solidFill>
                  <a:schemeClr val="bg1"/>
                </a:solidFill>
                <a:ea typeface="SimSun" pitchFamily="2" charset="-122"/>
              </a:rPr>
              <a:t>愛公義</a:t>
            </a:r>
            <a:r>
              <a:rPr lang="zh-CN" altLang="en-US" sz="3200" b="1" dirty="0" smtClean="0">
                <a:solidFill>
                  <a:schemeClr val="bg1"/>
                </a:solidFill>
                <a:ea typeface="SimSun" pitchFamily="2" charset="-122"/>
              </a:rPr>
              <a:t>的</a:t>
            </a:r>
            <a:r>
              <a:rPr lang="zh-TW" altLang="en-US" sz="3200" b="1" dirty="0">
                <a:solidFill>
                  <a:schemeClr val="bg1"/>
                </a:solidFill>
              </a:rPr>
              <a:t>心</a:t>
            </a:r>
            <a:r>
              <a:rPr lang="en-US" altLang="ja-JP" sz="3200" b="1" dirty="0" smtClean="0">
                <a:solidFill>
                  <a:schemeClr val="bg1"/>
                </a:solidFill>
              </a:rPr>
              <a:t>:</a:t>
            </a:r>
            <a:endParaRPr lang="en-US" sz="3200" b="1" dirty="0">
              <a:solidFill>
                <a:schemeClr val="bg1"/>
              </a:solidFill>
            </a:endParaRPr>
          </a:p>
        </p:txBody>
      </p:sp>
    </p:spTree>
    <p:extLst>
      <p:ext uri="{BB962C8B-B14F-4D97-AF65-F5344CB8AC3E}">
        <p14:creationId xmlns:p14="http://schemas.microsoft.com/office/powerpoint/2010/main" val="103556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228600" y="274638"/>
            <a:ext cx="8763000" cy="6430962"/>
          </a:xfrm>
          <a:gradFill rotWithShape="1">
            <a:gsLst>
              <a:gs pos="0">
                <a:schemeClr val="accent2"/>
              </a:gs>
              <a:gs pos="50000">
                <a:schemeClr val="accent2">
                  <a:gamma/>
                  <a:shade val="46275"/>
                  <a:invGamma/>
                </a:schemeClr>
              </a:gs>
              <a:gs pos="100000">
                <a:schemeClr val="accent2"/>
              </a:gs>
            </a:gsLst>
            <a:lin ang="5400000" scaled="1"/>
          </a:gradFill>
          <a:ln w="76200" cmpd="tri">
            <a:solidFill>
              <a:schemeClr val="bg1"/>
            </a:solidFill>
          </a:ln>
        </p:spPr>
        <p:txBody>
          <a:bodyPr/>
          <a:lstStyle/>
          <a:p>
            <a:pPr>
              <a:buFontTx/>
              <a:buNone/>
            </a:pPr>
            <a:r>
              <a:rPr lang="en-US" altLang="en-US" smtClean="0">
                <a:solidFill>
                  <a:srgbClr val="FFFF00"/>
                </a:solidFill>
              </a:rPr>
              <a:t> </a:t>
            </a:r>
          </a:p>
        </p:txBody>
      </p:sp>
      <p:sp>
        <p:nvSpPr>
          <p:cNvPr id="102404" name="Text Box 4"/>
          <p:cNvSpPr txBox="1">
            <a:spLocks noChangeArrowheads="1"/>
          </p:cNvSpPr>
          <p:nvPr/>
        </p:nvSpPr>
        <p:spPr bwMode="auto">
          <a:xfrm>
            <a:off x="4038600" y="228600"/>
            <a:ext cx="4495800" cy="523220"/>
          </a:xfrm>
          <a:prstGeom prst="rect">
            <a:avLst/>
          </a:prstGeom>
          <a:noFill/>
          <a:ln w="9525">
            <a:noFill/>
            <a:miter lim="800000"/>
            <a:headEnd/>
            <a:tailEnd/>
          </a:ln>
          <a:effectLst/>
        </p:spPr>
        <p:txBody>
          <a:bodyPr>
            <a:spAutoFit/>
          </a:bodyPr>
          <a:lstStyle/>
          <a:p>
            <a:pPr fontAlgn="base">
              <a:spcBef>
                <a:spcPct val="0"/>
              </a:spcBef>
              <a:spcAft>
                <a:spcPct val="0"/>
              </a:spcAft>
              <a:defRPr/>
            </a:pPr>
            <a:r>
              <a:rPr lang="zh-TW" altLang="en-US" sz="2800" b="1" dirty="0">
                <a:solidFill>
                  <a:srgbClr val="FFFFFF"/>
                </a:solidFill>
                <a:effectLst>
                  <a:outerShdw blurRad="38100" dist="38100" dir="2700000" algn="tl">
                    <a:srgbClr val="000000"/>
                  </a:outerShdw>
                </a:effectLst>
                <a:ea typeface="新細明體" pitchFamily="18" charset="-120"/>
              </a:rPr>
              <a:t>    </a:t>
            </a:r>
            <a:r>
              <a:rPr lang="en-US" altLang="zh-TW" sz="2800" b="1" dirty="0" smtClean="0">
                <a:solidFill>
                  <a:srgbClr val="FFFFFF"/>
                </a:solidFill>
                <a:effectLst>
                  <a:outerShdw blurRad="38100" dist="38100" dir="2700000" algn="tl">
                    <a:srgbClr val="000000"/>
                  </a:outerShdw>
                </a:effectLst>
                <a:ea typeface="新細明體" pitchFamily="18" charset="-120"/>
              </a:rPr>
              <a:t> </a:t>
            </a:r>
            <a:endParaRPr lang="en-US" dirty="0">
              <a:solidFill>
                <a:srgbClr val="00FF00"/>
              </a:solidFill>
            </a:endParaRPr>
          </a:p>
        </p:txBody>
      </p:sp>
      <p:sp>
        <p:nvSpPr>
          <p:cNvPr id="6" name="Rectangle 5"/>
          <p:cNvSpPr/>
          <p:nvPr/>
        </p:nvSpPr>
        <p:spPr>
          <a:xfrm>
            <a:off x="3429000" y="2971800"/>
            <a:ext cx="1143000" cy="23622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FFFFFF"/>
                </a:solidFill>
                <a:ea typeface="新細明體" pitchFamily="18" charset="-120"/>
              </a:rPr>
              <a:t>稅吏</a:t>
            </a:r>
          </a:p>
          <a:p>
            <a:pPr algn="ctr" fontAlgn="base">
              <a:spcBef>
                <a:spcPct val="0"/>
              </a:spcBef>
              <a:spcAft>
                <a:spcPct val="0"/>
              </a:spcAft>
              <a:defRPr/>
            </a:pPr>
            <a:r>
              <a:rPr lang="zh-TW" altLang="en-US" sz="3200" b="1" dirty="0">
                <a:solidFill>
                  <a:srgbClr val="FFFFFF"/>
                </a:solidFill>
                <a:ea typeface="新細明體" pitchFamily="18" charset="-120"/>
              </a:rPr>
              <a:t>和</a:t>
            </a:r>
          </a:p>
          <a:p>
            <a:pPr algn="ctr" fontAlgn="base">
              <a:spcBef>
                <a:spcPct val="0"/>
              </a:spcBef>
              <a:spcAft>
                <a:spcPct val="0"/>
              </a:spcAft>
              <a:defRPr/>
            </a:pPr>
            <a:r>
              <a:rPr lang="zh-TW" altLang="en-US" sz="3200" b="1" dirty="0">
                <a:solidFill>
                  <a:srgbClr val="FFFFFF"/>
                </a:solidFill>
                <a:ea typeface="新細明體" pitchFamily="18" charset="-120"/>
              </a:rPr>
              <a:t>罪人</a:t>
            </a:r>
            <a:endParaRPr lang="en-US" sz="3200" b="1" dirty="0">
              <a:solidFill>
                <a:srgbClr val="FFFFFF"/>
              </a:solidFill>
              <a:ea typeface="新細明體" pitchFamily="18" charset="-120"/>
            </a:endParaRPr>
          </a:p>
        </p:txBody>
      </p:sp>
      <p:sp>
        <p:nvSpPr>
          <p:cNvPr id="7" name="Rectangle 6"/>
          <p:cNvSpPr/>
          <p:nvPr/>
        </p:nvSpPr>
        <p:spPr>
          <a:xfrm>
            <a:off x="6858000" y="2971800"/>
            <a:ext cx="914400" cy="2057400"/>
          </a:xfrm>
          <a:prstGeom prst="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600" b="1" dirty="0">
                <a:solidFill>
                  <a:srgbClr val="FFFFFF"/>
                </a:solidFill>
                <a:ea typeface="新細明體" pitchFamily="18" charset="-120"/>
              </a:rPr>
              <a:t>耶</a:t>
            </a:r>
            <a:endParaRPr lang="en-US" altLang="zh-TW" sz="3600" b="1" dirty="0">
              <a:solidFill>
                <a:srgbClr val="FFFFFF"/>
              </a:solidFill>
              <a:ea typeface="新細明體" pitchFamily="18" charset="-120"/>
            </a:endParaRPr>
          </a:p>
          <a:p>
            <a:pPr algn="ctr" fontAlgn="base">
              <a:spcBef>
                <a:spcPct val="0"/>
              </a:spcBef>
              <a:spcAft>
                <a:spcPct val="0"/>
              </a:spcAft>
              <a:defRPr/>
            </a:pPr>
            <a:r>
              <a:rPr lang="zh-TW" altLang="en-US" sz="3600" b="1" dirty="0">
                <a:solidFill>
                  <a:srgbClr val="FFFFFF"/>
                </a:solidFill>
                <a:ea typeface="新細明體" pitchFamily="18" charset="-120"/>
              </a:rPr>
              <a:t>穌</a:t>
            </a:r>
            <a:endParaRPr lang="en-US" sz="3600" b="1" dirty="0">
              <a:solidFill>
                <a:srgbClr val="FFFFFF"/>
              </a:solidFill>
              <a:ea typeface="新細明體" pitchFamily="18" charset="-120"/>
            </a:endParaRPr>
          </a:p>
        </p:txBody>
      </p:sp>
      <p:sp>
        <p:nvSpPr>
          <p:cNvPr id="8" name="Vertical Scroll 7"/>
          <p:cNvSpPr/>
          <p:nvPr/>
        </p:nvSpPr>
        <p:spPr>
          <a:xfrm>
            <a:off x="762000" y="2895600"/>
            <a:ext cx="1066800" cy="2590800"/>
          </a:xfrm>
          <a:prstGeom prst="verticalScroll">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600" b="1" dirty="0">
                <a:solidFill>
                  <a:srgbClr val="000000"/>
                </a:solidFill>
                <a:ea typeface="新細明體" pitchFamily="18" charset="-120"/>
              </a:rPr>
              <a:t>路</a:t>
            </a:r>
          </a:p>
          <a:p>
            <a:pPr algn="ctr" fontAlgn="base">
              <a:spcBef>
                <a:spcPct val="0"/>
              </a:spcBef>
              <a:spcAft>
                <a:spcPct val="0"/>
              </a:spcAft>
              <a:defRPr/>
            </a:pPr>
            <a:r>
              <a:rPr lang="zh-TW" altLang="en-US" sz="3600" b="1" dirty="0">
                <a:solidFill>
                  <a:srgbClr val="000000"/>
                </a:solidFill>
                <a:ea typeface="新細明體" pitchFamily="18" charset="-120"/>
              </a:rPr>
              <a:t>加</a:t>
            </a:r>
            <a:r>
              <a:rPr lang="zh-TW" altLang="en-US" sz="3600" dirty="0">
                <a:solidFill>
                  <a:srgbClr val="000000"/>
                </a:solidFill>
                <a:ea typeface="新細明體" pitchFamily="18" charset="-120"/>
              </a:rPr>
              <a:t> </a:t>
            </a:r>
          </a:p>
          <a:p>
            <a:pPr algn="ctr" fontAlgn="base">
              <a:spcBef>
                <a:spcPct val="0"/>
              </a:spcBef>
              <a:spcAft>
                <a:spcPct val="0"/>
              </a:spcAft>
              <a:defRPr/>
            </a:pPr>
            <a:r>
              <a:rPr lang="en-US" altLang="zh-TW" sz="3600" dirty="0">
                <a:solidFill>
                  <a:srgbClr val="000000"/>
                </a:solidFill>
                <a:ea typeface="新細明體" pitchFamily="18" charset="-120"/>
              </a:rPr>
              <a:t>15</a:t>
            </a:r>
            <a:endParaRPr lang="en-US" sz="3600" dirty="0">
              <a:solidFill>
                <a:srgbClr val="000000"/>
              </a:solidFill>
            </a:endParaRPr>
          </a:p>
        </p:txBody>
      </p:sp>
      <p:sp>
        <p:nvSpPr>
          <p:cNvPr id="9" name="Right Arrow 8"/>
          <p:cNvSpPr/>
          <p:nvPr/>
        </p:nvSpPr>
        <p:spPr>
          <a:xfrm>
            <a:off x="2057400" y="3962400"/>
            <a:ext cx="977900" cy="484188"/>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Right Arrow 9"/>
          <p:cNvSpPr/>
          <p:nvPr/>
        </p:nvSpPr>
        <p:spPr>
          <a:xfrm>
            <a:off x="5029200" y="4191000"/>
            <a:ext cx="1447800" cy="762000"/>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b="1" dirty="0">
                <a:solidFill>
                  <a:srgbClr val="FFFFFF"/>
                </a:solidFill>
                <a:ea typeface="新細明體" pitchFamily="18" charset="-120"/>
              </a:rPr>
              <a:t>挨近</a:t>
            </a:r>
            <a:endParaRPr lang="en-US" b="1" dirty="0">
              <a:solidFill>
                <a:srgbClr val="FFFFFF"/>
              </a:solidFill>
              <a:ea typeface="新細明體" pitchFamily="18" charset="-120"/>
            </a:endParaRPr>
          </a:p>
        </p:txBody>
      </p:sp>
      <p:sp>
        <p:nvSpPr>
          <p:cNvPr id="11" name="Left Arrow 10"/>
          <p:cNvSpPr/>
          <p:nvPr/>
        </p:nvSpPr>
        <p:spPr>
          <a:xfrm>
            <a:off x="4953000" y="3276600"/>
            <a:ext cx="1295400" cy="685800"/>
          </a:xfrm>
          <a:prstGeom prst="lef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b="1" dirty="0">
                <a:solidFill>
                  <a:srgbClr val="FFFFFF"/>
                </a:solidFill>
                <a:ea typeface="新細明體" pitchFamily="18" charset="-120"/>
              </a:rPr>
              <a:t>接待</a:t>
            </a:r>
            <a:endParaRPr lang="en-US" b="1" dirty="0">
              <a:solidFill>
                <a:srgbClr val="FFFFFF"/>
              </a:solidFill>
              <a:ea typeface="新細明體" pitchFamily="18" charset="-120"/>
            </a:endParaRPr>
          </a:p>
        </p:txBody>
      </p:sp>
      <p:sp>
        <p:nvSpPr>
          <p:cNvPr id="12" name="Rectangle 11"/>
          <p:cNvSpPr/>
          <p:nvPr/>
        </p:nvSpPr>
        <p:spPr>
          <a:xfrm>
            <a:off x="4419600" y="609600"/>
            <a:ext cx="2133600" cy="145798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法利賽人</a:t>
            </a:r>
          </a:p>
          <a:p>
            <a:pPr algn="ctr" fontAlgn="base">
              <a:spcBef>
                <a:spcPct val="0"/>
              </a:spcBef>
              <a:spcAft>
                <a:spcPct val="0"/>
              </a:spcAft>
              <a:defRPr/>
            </a:pPr>
            <a:r>
              <a:rPr lang="zh-TW" altLang="en-US" sz="2800" b="1" dirty="0">
                <a:solidFill>
                  <a:srgbClr val="000000"/>
                </a:solidFill>
                <a:ea typeface="新細明體" pitchFamily="18" charset="-120"/>
              </a:rPr>
              <a:t>和文士 </a:t>
            </a:r>
            <a:endParaRPr lang="en-US" altLang="zh-TW" sz="2800" b="1" dirty="0">
              <a:solidFill>
                <a:srgbClr val="000000"/>
              </a:solidFill>
              <a:ea typeface="新細明體" pitchFamily="18" charset="-120"/>
            </a:endParaRPr>
          </a:p>
          <a:p>
            <a:pPr algn="ctr" fontAlgn="base">
              <a:spcBef>
                <a:spcPct val="0"/>
              </a:spcBef>
              <a:spcAft>
                <a:spcPct val="0"/>
              </a:spcAft>
              <a:defRPr/>
            </a:pPr>
            <a:r>
              <a:rPr lang="en-US" altLang="zh-TW" sz="2800" b="1" dirty="0">
                <a:solidFill>
                  <a:srgbClr val="000000"/>
                </a:solidFill>
                <a:ea typeface="新細明體" pitchFamily="18" charset="-120"/>
              </a:rPr>
              <a:t>(</a:t>
            </a:r>
            <a:r>
              <a:rPr lang="zh-TW" altLang="en-US" sz="2800" b="1" dirty="0">
                <a:solidFill>
                  <a:srgbClr val="000000"/>
                </a:solidFill>
                <a:ea typeface="新細明體" pitchFamily="18" charset="-120"/>
              </a:rPr>
              <a:t>領袖</a:t>
            </a:r>
            <a:r>
              <a:rPr lang="en-US" altLang="zh-TW" sz="2800" b="1" dirty="0">
                <a:solidFill>
                  <a:srgbClr val="000000"/>
                </a:solidFill>
                <a:ea typeface="新細明體" pitchFamily="18" charset="-120"/>
              </a:rPr>
              <a:t>)</a:t>
            </a:r>
            <a:endParaRPr lang="en-US" sz="2800" b="1" dirty="0">
              <a:solidFill>
                <a:srgbClr val="000000"/>
              </a:solidFill>
              <a:ea typeface="新細明體" pitchFamily="18" charset="-120"/>
            </a:endParaRPr>
          </a:p>
        </p:txBody>
      </p:sp>
      <p:sp>
        <p:nvSpPr>
          <p:cNvPr id="13" name="Down Arrow 12"/>
          <p:cNvSpPr/>
          <p:nvPr/>
        </p:nvSpPr>
        <p:spPr>
          <a:xfrm>
            <a:off x="5334000" y="2362200"/>
            <a:ext cx="609600" cy="9144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000" b="1" dirty="0">
                <a:solidFill>
                  <a:srgbClr val="000000"/>
                </a:solidFill>
                <a:ea typeface="新細明體" pitchFamily="18" charset="-120"/>
              </a:rPr>
              <a:t>議</a:t>
            </a:r>
          </a:p>
          <a:p>
            <a:pPr algn="ctr" fontAlgn="base">
              <a:spcBef>
                <a:spcPct val="0"/>
              </a:spcBef>
              <a:spcAft>
                <a:spcPct val="0"/>
              </a:spcAft>
              <a:defRPr/>
            </a:pPr>
            <a:r>
              <a:rPr lang="zh-TW" altLang="en-US" sz="2000" b="1" dirty="0">
                <a:solidFill>
                  <a:srgbClr val="000000"/>
                </a:solidFill>
                <a:ea typeface="新細明體" pitchFamily="18" charset="-120"/>
              </a:rPr>
              <a:t>論</a:t>
            </a:r>
            <a:endParaRPr lang="en-US" sz="2000" dirty="0">
              <a:solidFill>
                <a:srgbClr val="000000"/>
              </a:solidFill>
            </a:endParaRPr>
          </a:p>
        </p:txBody>
      </p:sp>
      <p:sp>
        <p:nvSpPr>
          <p:cNvPr id="14" name="Heart 13"/>
          <p:cNvSpPr/>
          <p:nvPr/>
        </p:nvSpPr>
        <p:spPr>
          <a:xfrm>
            <a:off x="6553200" y="4648200"/>
            <a:ext cx="914400" cy="914400"/>
          </a:xfrm>
          <a:prstGeom prst="hear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b="1" dirty="0">
                <a:solidFill>
                  <a:srgbClr val="FFFFFF"/>
                </a:solidFill>
                <a:ea typeface="新細明體" pitchFamily="18" charset="-120"/>
              </a:rPr>
              <a:t>耶穌</a:t>
            </a:r>
            <a:r>
              <a:rPr lang="en-US" altLang="zh-TW" b="1" dirty="0">
                <a:solidFill>
                  <a:srgbClr val="FFFFFF"/>
                </a:solidFill>
                <a:ea typeface="新細明體" pitchFamily="18" charset="-120"/>
              </a:rPr>
              <a:t>?</a:t>
            </a:r>
            <a:endParaRPr lang="en-US" b="1" dirty="0">
              <a:solidFill>
                <a:srgbClr val="FFFFFF"/>
              </a:solidFill>
              <a:ea typeface="新細明體" pitchFamily="18" charset="-120"/>
            </a:endParaRPr>
          </a:p>
        </p:txBody>
      </p:sp>
      <p:sp>
        <p:nvSpPr>
          <p:cNvPr id="15" name="Heart 14"/>
          <p:cNvSpPr/>
          <p:nvPr/>
        </p:nvSpPr>
        <p:spPr>
          <a:xfrm>
            <a:off x="7239000" y="5334000"/>
            <a:ext cx="914400" cy="914400"/>
          </a:xfrm>
          <a:prstGeom prst="hear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b="1" dirty="0">
                <a:solidFill>
                  <a:srgbClr val="FFFFFF"/>
                </a:solidFill>
                <a:ea typeface="新細明體" pitchFamily="18" charset="-120"/>
              </a:rPr>
              <a:t>上帝</a:t>
            </a:r>
            <a:r>
              <a:rPr lang="en-US" altLang="zh-TW" b="1" dirty="0">
                <a:solidFill>
                  <a:srgbClr val="FFFFFF"/>
                </a:solidFill>
                <a:ea typeface="新細明體" pitchFamily="18" charset="-120"/>
              </a:rPr>
              <a:t>?</a:t>
            </a:r>
            <a:endParaRPr lang="en-US" b="1" dirty="0">
              <a:solidFill>
                <a:srgbClr val="FFFFFF"/>
              </a:solidFill>
              <a:ea typeface="新細明體" pitchFamily="18" charset="-120"/>
            </a:endParaRPr>
          </a:p>
        </p:txBody>
      </p:sp>
      <p:sp>
        <p:nvSpPr>
          <p:cNvPr id="2" name="Title 1"/>
          <p:cNvSpPr>
            <a:spLocks noGrp="1"/>
          </p:cNvSpPr>
          <p:nvPr>
            <p:ph type="title"/>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228600" y="274638"/>
            <a:ext cx="8763000" cy="6430962"/>
          </a:xfrm>
          <a:gradFill rotWithShape="1">
            <a:gsLst>
              <a:gs pos="0">
                <a:schemeClr val="accent2"/>
              </a:gs>
              <a:gs pos="50000">
                <a:schemeClr val="accent2">
                  <a:gamma/>
                  <a:shade val="46275"/>
                  <a:invGamma/>
                </a:schemeClr>
              </a:gs>
              <a:gs pos="100000">
                <a:schemeClr val="accent2"/>
              </a:gs>
            </a:gsLst>
            <a:lin ang="5400000" scaled="1"/>
          </a:gradFill>
          <a:ln w="76200" cmpd="tri">
            <a:solidFill>
              <a:schemeClr val="bg1"/>
            </a:solidFill>
          </a:ln>
        </p:spPr>
        <p:txBody>
          <a:bodyPr/>
          <a:lstStyle/>
          <a:p>
            <a:pPr eaLnBrk="1" hangingPunct="1">
              <a:buFontTx/>
              <a:buNone/>
              <a:defRPr/>
            </a:pPr>
            <a:r>
              <a:rPr lang="en-US" altLang="zh-TW" dirty="0" smtClean="0">
                <a:solidFill>
                  <a:srgbClr val="FFFF00"/>
                </a:solidFill>
                <a:ea typeface="新細明體" pitchFamily="18" charset="-120"/>
              </a:rPr>
              <a:t> </a:t>
            </a:r>
            <a:r>
              <a:rPr lang="zh-TW" altLang="en-US" dirty="0" smtClean="0">
                <a:solidFill>
                  <a:srgbClr val="FFFF00"/>
                </a:solidFill>
                <a:ea typeface="新細明體" pitchFamily="18" charset="-120"/>
              </a:rPr>
              <a:t> </a:t>
            </a:r>
            <a:endParaRPr lang="en-US" altLang="zh-TW" dirty="0" smtClean="0">
              <a:solidFill>
                <a:srgbClr val="FFFF00"/>
              </a:solidFill>
              <a:ea typeface="新細明體" pitchFamily="18" charset="-120"/>
            </a:endParaRPr>
          </a:p>
          <a:p>
            <a:pPr eaLnBrk="1" hangingPunct="1">
              <a:buFontTx/>
              <a:buNone/>
              <a:defRPr/>
            </a:pPr>
            <a:endParaRPr lang="en-US" altLang="zh-TW" dirty="0" smtClean="0">
              <a:solidFill>
                <a:srgbClr val="FFFF00"/>
              </a:solidFill>
              <a:ea typeface="新細明體" pitchFamily="18" charset="-120"/>
            </a:endParaRPr>
          </a:p>
          <a:p>
            <a:pPr eaLnBrk="1" hangingPunct="1">
              <a:buFontTx/>
              <a:buNone/>
              <a:defRPr/>
            </a:pPr>
            <a:endParaRPr lang="en-US" altLang="zh-TW" b="1" i="1" dirty="0" smtClean="0">
              <a:solidFill>
                <a:schemeClr val="bg1"/>
              </a:solidFill>
              <a:ea typeface="新細明體" pitchFamily="18" charset="-120"/>
            </a:endParaRPr>
          </a:p>
          <a:p>
            <a:pPr eaLnBrk="1" hangingPunct="1">
              <a:buFontTx/>
              <a:buNone/>
              <a:defRPr/>
            </a:pPr>
            <a:r>
              <a:rPr lang="en-US" altLang="zh-TW" b="1" i="1" dirty="0" smtClean="0">
                <a:solidFill>
                  <a:schemeClr val="bg1"/>
                </a:solidFill>
                <a:ea typeface="新細明體" pitchFamily="18" charset="-120"/>
              </a:rPr>
              <a:t>“</a:t>
            </a:r>
            <a:r>
              <a:rPr lang="zh-TW" altLang="en-US" b="1" i="1" dirty="0" smtClean="0">
                <a:solidFill>
                  <a:schemeClr val="bg1"/>
                </a:solidFill>
                <a:ea typeface="新細明體" pitchFamily="18" charset="-120"/>
              </a:rPr>
              <a:t>主耶穌用三個失落的比喻來教導我們，這可應用在許多不同處境：教會，家庭，工作和事業中，學習以智慧來判斷，用公義和憐憫，正義和慈心來處事。</a:t>
            </a:r>
            <a:r>
              <a:rPr lang="en-US" altLang="zh-TW" b="1" i="1" dirty="0" smtClean="0">
                <a:solidFill>
                  <a:schemeClr val="bg1"/>
                </a:solidFill>
                <a:ea typeface="新細明體" pitchFamily="18" charset="-120"/>
              </a:rPr>
              <a:t>”</a:t>
            </a:r>
            <a:endParaRPr lang="en-US" b="1" i="1" dirty="0" smtClean="0">
              <a:solidFill>
                <a:schemeClr val="bg1"/>
              </a:solidFill>
            </a:endParaRPr>
          </a:p>
          <a:p>
            <a:pPr eaLnBrk="1" hangingPunct="1">
              <a:buFontTx/>
              <a:buNone/>
              <a:defRPr/>
            </a:pPr>
            <a:endParaRPr lang="en-US" altLang="zh-TW" dirty="0" smtClean="0">
              <a:solidFill>
                <a:srgbClr val="FFFF00"/>
              </a:solidFill>
              <a:ea typeface="新細明體" pitchFamily="18" charset="-120"/>
            </a:endParaRPr>
          </a:p>
          <a:p>
            <a:pPr eaLnBrk="1" hangingPunct="1">
              <a:buFontTx/>
              <a:buNone/>
              <a:defRPr/>
            </a:pPr>
            <a:endParaRPr lang="en-US" altLang="zh-TW" dirty="0" smtClean="0">
              <a:solidFill>
                <a:srgbClr val="FFFF00"/>
              </a:solidFill>
              <a:ea typeface="新細明體" pitchFamily="18" charset="-120"/>
            </a:endParaRPr>
          </a:p>
          <a:p>
            <a:pPr eaLnBrk="1" hangingPunct="1">
              <a:buFontTx/>
              <a:buNone/>
              <a:defRPr/>
            </a:pPr>
            <a:endParaRPr lang="en-US" altLang="zh-TW" dirty="0" smtClean="0">
              <a:solidFill>
                <a:srgbClr val="FFFF00"/>
              </a:solidFill>
              <a:ea typeface="新細明體" pitchFamily="18" charset="-120"/>
            </a:endParaRPr>
          </a:p>
          <a:p>
            <a:pPr eaLnBrk="1" hangingPunct="1">
              <a:buFontTx/>
              <a:buNone/>
              <a:defRPr/>
            </a:pPr>
            <a:endParaRPr lang="en-US" altLang="zh-TW" dirty="0" smtClean="0">
              <a:solidFill>
                <a:srgbClr val="FFFF00"/>
              </a:solidFill>
              <a:ea typeface="新細明體" pitchFamily="18" charset="-120"/>
            </a:endParaRPr>
          </a:p>
          <a:p>
            <a:pPr eaLnBrk="1" hangingPunct="1">
              <a:buFontTx/>
              <a:buNone/>
              <a:defRPr/>
            </a:pPr>
            <a:endParaRPr lang="en-US" altLang="zh-TW" dirty="0" smtClean="0">
              <a:solidFill>
                <a:srgbClr val="FFFF00"/>
              </a:solidFill>
              <a:ea typeface="新細明體" pitchFamily="18" charset="-120"/>
            </a:endParaRPr>
          </a:p>
          <a:p>
            <a:pPr eaLnBrk="1" hangingPunct="1">
              <a:buFontTx/>
              <a:buNone/>
              <a:defRPr/>
            </a:pPr>
            <a:r>
              <a:rPr lang="en-US" altLang="zh-TW" dirty="0" smtClean="0">
                <a:solidFill>
                  <a:srgbClr val="FFFF00"/>
                </a:solidFill>
                <a:ea typeface="新細明體" pitchFamily="18" charset="-120"/>
              </a:rPr>
              <a:t> </a:t>
            </a:r>
            <a:endParaRPr lang="en-US" dirty="0" smtClean="0">
              <a:solidFill>
                <a:srgbClr val="FFFF00"/>
              </a:solidFill>
            </a:endParaRPr>
          </a:p>
        </p:txBody>
      </p:sp>
      <p:sp>
        <p:nvSpPr>
          <p:cNvPr id="6" name="Rectangle 5"/>
          <p:cNvSpPr/>
          <p:nvPr/>
        </p:nvSpPr>
        <p:spPr>
          <a:xfrm>
            <a:off x="7924800" y="1295400"/>
            <a:ext cx="5693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altLang="zh-TW" sz="5400" dirty="0">
                <a:solidFill>
                  <a:srgbClr val="FFFF00"/>
                </a:solidFill>
              </a:rPr>
              <a:t> </a:t>
            </a:r>
            <a:endPar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Rectangle 6"/>
          <p:cNvSpPr/>
          <p:nvPr/>
        </p:nvSpPr>
        <p:spPr>
          <a:xfrm>
            <a:off x="1068786" y="494308"/>
            <a:ext cx="6629400" cy="923330"/>
          </a:xfrm>
          <a:prstGeom prst="rect">
            <a:avLst/>
          </a:prstGeom>
          <a:noFill/>
        </p:spPr>
        <p:txBody>
          <a:bodyPr>
            <a:spAutoFit/>
          </a:bodyPr>
          <a:lstStyle/>
          <a:p>
            <a:pPr algn="ctr" fontAlgn="base">
              <a:spcBef>
                <a:spcPct val="0"/>
              </a:spcBef>
              <a:spcAft>
                <a:spcPct val="0"/>
              </a:spcAft>
              <a:defRPr/>
            </a:pPr>
            <a:r>
              <a:rPr lang="zh-TW" altLang="en-US" sz="5400" b="1" dirty="0">
                <a:solidFill>
                  <a:srgbClr val="FFFFFF"/>
                </a:solidFill>
              </a:rPr>
              <a:t> </a:t>
            </a:r>
            <a:r>
              <a:rPr lang="zh-CN" altLang="en-US" sz="5400" b="1" kern="10" dirty="0">
                <a:ln w="19050">
                  <a:solidFill>
                    <a:srgbClr val="99CCFF"/>
                  </a:solidFill>
                  <a:round/>
                  <a:headEnd/>
                  <a:tailEnd/>
                </a:ln>
                <a:solidFill>
                  <a:srgbClr val="FF66CC"/>
                </a:solidFill>
                <a:effectLst>
                  <a:outerShdw dist="35921" dir="2700000" algn="ctr" rotWithShape="0">
                    <a:srgbClr val="990000"/>
                  </a:outerShdw>
                </a:effectLst>
              </a:rPr>
              <a:t>失</a:t>
            </a:r>
            <a:r>
              <a:rPr lang="zh-CN" altLang="en-US" sz="5400" kern="10" dirty="0">
                <a:ln w="19050">
                  <a:solidFill>
                    <a:srgbClr val="99CCFF"/>
                  </a:solidFill>
                  <a:round/>
                  <a:headEnd/>
                  <a:tailEnd/>
                </a:ln>
                <a:solidFill>
                  <a:srgbClr val="FF66CC"/>
                </a:solidFill>
                <a:effectLst>
                  <a:outerShdw dist="35921" dir="2700000" algn="ctr" rotWithShape="0">
                    <a:srgbClr val="990000"/>
                  </a:outerShdw>
                </a:effectLst>
              </a:rPr>
              <a:t>落到找著了的比喻</a:t>
            </a:r>
            <a:endParaRPr lang="en-US" sz="5400" b="1" dirty="0">
              <a:ln w="1905"/>
              <a:solidFill>
                <a:srgbClr val="FF66CC"/>
              </a:solidFill>
              <a:effectLst>
                <a:innerShdw blurRad="69850" dist="43180" dir="5400000">
                  <a:srgbClr val="000000">
                    <a:alpha val="65000"/>
                  </a:srgbClr>
                </a:innerShdw>
              </a:effectLst>
            </a:endParaRPr>
          </a:p>
        </p:txBody>
      </p:sp>
      <p:sp>
        <p:nvSpPr>
          <p:cNvPr id="8" name="Rectangle 7"/>
          <p:cNvSpPr/>
          <p:nvPr/>
        </p:nvSpPr>
        <p:spPr>
          <a:xfrm>
            <a:off x="4383486" y="2967335"/>
            <a:ext cx="37702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altLang="zh-TW"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endPar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Heart 8"/>
          <p:cNvSpPr/>
          <p:nvPr/>
        </p:nvSpPr>
        <p:spPr>
          <a:xfrm>
            <a:off x="2819400" y="5257800"/>
            <a:ext cx="1066800" cy="1143000"/>
          </a:xfrm>
          <a:prstGeom prst="heart">
            <a:avLst/>
          </a:prstGeom>
          <a:solidFill>
            <a:srgbClr val="FF00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200" smtClean="0">
                <a:solidFill>
                  <a:srgbClr val="FFFFFF"/>
                </a:solidFill>
              </a:rPr>
              <a:t>?</a:t>
            </a:r>
          </a:p>
        </p:txBody>
      </p:sp>
      <p:sp>
        <p:nvSpPr>
          <p:cNvPr id="10" name="Heart 9"/>
          <p:cNvSpPr/>
          <p:nvPr/>
        </p:nvSpPr>
        <p:spPr>
          <a:xfrm>
            <a:off x="5486400" y="5181600"/>
            <a:ext cx="1143000" cy="1143000"/>
          </a:xfrm>
          <a:prstGeom prst="hear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200" smtClean="0">
                <a:solidFill>
                  <a:srgbClr val="000000"/>
                </a:solidFill>
              </a:rPr>
              <a:t>?</a:t>
            </a:r>
          </a:p>
        </p:txBody>
      </p:sp>
      <p:sp>
        <p:nvSpPr>
          <p:cNvPr id="2" name="Title 1"/>
          <p:cNvSpPr>
            <a:spLocks noGrp="1"/>
          </p:cNvSpPr>
          <p:nvPr>
            <p:ph type="title"/>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iterate type="lt">
                                    <p:tmPct val="0"/>
                                  </p:iterate>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4" presetClass="emph" presetSubtype="0" fill="hold" grpId="1"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9"/>
                                        </p:tgtEl>
                                        <p:attrNameLst>
                                          <p:attrName>ppt_x</p:attrName>
                                          <p:attrName>ppt_y</p:attrName>
                                        </p:attrNameLst>
                                      </p:cBhvr>
                                    </p:animMotion>
                                    <p:animRot by="1500000">
                                      <p:cBhvr>
                                        <p:cTn id="19" dur="125" fill="hold">
                                          <p:stCondLst>
                                            <p:cond delay="0"/>
                                          </p:stCondLst>
                                        </p:cTn>
                                        <p:tgtEl>
                                          <p:spTgt spid="9"/>
                                        </p:tgtEl>
                                        <p:attrNameLst>
                                          <p:attrName>r</p:attrName>
                                        </p:attrNameLst>
                                      </p:cBhvr>
                                    </p:animRot>
                                    <p:animRot by="-1500000">
                                      <p:cBhvr>
                                        <p:cTn id="20" dur="125" fill="hold">
                                          <p:stCondLst>
                                            <p:cond delay="125"/>
                                          </p:stCondLst>
                                        </p:cTn>
                                        <p:tgtEl>
                                          <p:spTgt spid="9"/>
                                        </p:tgtEl>
                                        <p:attrNameLst>
                                          <p:attrName>r</p:attrName>
                                        </p:attrNameLst>
                                      </p:cBhvr>
                                    </p:animRot>
                                    <p:animRot by="-1500000">
                                      <p:cBhvr>
                                        <p:cTn id="21" dur="125" fill="hold">
                                          <p:stCondLst>
                                            <p:cond delay="250"/>
                                          </p:stCondLst>
                                        </p:cTn>
                                        <p:tgtEl>
                                          <p:spTgt spid="9"/>
                                        </p:tgtEl>
                                        <p:attrNameLst>
                                          <p:attrName>r</p:attrName>
                                        </p:attrNameLst>
                                      </p:cBhvr>
                                    </p:animRot>
                                    <p:animRot by="1500000">
                                      <p:cBhvr>
                                        <p:cTn id="22" dur="125" fill="hold">
                                          <p:stCondLst>
                                            <p:cond delay="375"/>
                                          </p:stCondLst>
                                        </p:cTn>
                                        <p:tgtEl>
                                          <p:spTgt spid="9"/>
                                        </p:tgtEl>
                                        <p:attrNameLst>
                                          <p:attrName>r</p:attrName>
                                        </p:attrNameLst>
                                      </p:cBhvr>
                                    </p:animRot>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0"/>
                                        </p:tgtEl>
                                        <p:attrNameLst>
                                          <p:attrName>ppt_x</p:attrName>
                                          <p:attrName>ppt_y</p:attrName>
                                        </p:attrNameLst>
                                      </p:cBhvr>
                                    </p:animMotion>
                                    <p:animRot by="1500000">
                                      <p:cBhvr>
                                        <p:cTn id="27" dur="125" fill="hold">
                                          <p:stCondLst>
                                            <p:cond delay="0"/>
                                          </p:stCondLst>
                                        </p:cTn>
                                        <p:tgtEl>
                                          <p:spTgt spid="10"/>
                                        </p:tgtEl>
                                        <p:attrNameLst>
                                          <p:attrName>r</p:attrName>
                                        </p:attrNameLst>
                                      </p:cBhvr>
                                    </p:animRot>
                                    <p:animRot by="-1500000">
                                      <p:cBhvr>
                                        <p:cTn id="28" dur="125" fill="hold">
                                          <p:stCondLst>
                                            <p:cond delay="125"/>
                                          </p:stCondLst>
                                        </p:cTn>
                                        <p:tgtEl>
                                          <p:spTgt spid="10"/>
                                        </p:tgtEl>
                                        <p:attrNameLst>
                                          <p:attrName>r</p:attrName>
                                        </p:attrNameLst>
                                      </p:cBhvr>
                                    </p:animRot>
                                    <p:animRot by="-1500000">
                                      <p:cBhvr>
                                        <p:cTn id="29" dur="125" fill="hold">
                                          <p:stCondLst>
                                            <p:cond delay="250"/>
                                          </p:stCondLst>
                                        </p:cTn>
                                        <p:tgtEl>
                                          <p:spTgt spid="10"/>
                                        </p:tgtEl>
                                        <p:attrNameLst>
                                          <p:attrName>r</p:attrName>
                                        </p:attrNameLst>
                                      </p:cBhvr>
                                    </p:animRot>
                                    <p:animRot by="1500000">
                                      <p:cBhvr>
                                        <p:cTn id="3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Font typeface="Arial" charset="0"/>
              <a:buNone/>
            </a:pPr>
            <a:r>
              <a:rPr lang="en-US" altLang="zh-TW" sz="4400" b="1" dirty="0" smtClean="0">
                <a:solidFill>
                  <a:schemeClr val="bg1"/>
                </a:solidFill>
                <a:latin typeface="Calibri" pitchFamily="34" charset="0"/>
              </a:rPr>
              <a:t> </a:t>
            </a:r>
            <a:r>
              <a:rPr lang="en-US" sz="4400" dirty="0" smtClean="0">
                <a:solidFill>
                  <a:schemeClr val="bg1"/>
                </a:solidFill>
                <a:latin typeface="Calibri" pitchFamily="34" charset="0"/>
              </a:rPr>
              <a:t> </a:t>
            </a:r>
            <a:r>
              <a:rPr lang="en-US" altLang="ja-JP" sz="3200" dirty="0" smtClean="0">
                <a:solidFill>
                  <a:schemeClr val="bg1"/>
                </a:solidFill>
              </a:rPr>
              <a:t> </a:t>
            </a:r>
            <a:endParaRPr lang="ja-JP" altLang="en-US" sz="3200" dirty="0">
              <a:solidFill>
                <a:srgbClr val="FFFF00"/>
              </a:solidFill>
            </a:endParaRPr>
          </a:p>
          <a:p>
            <a:pPr marL="0" indent="0">
              <a:buNone/>
            </a:pPr>
            <a:endParaRPr lang="en-US" altLang="ja-JP" sz="6000" dirty="0">
              <a:solidFill>
                <a:schemeClr val="bg1"/>
              </a:solidFill>
            </a:endParaRPr>
          </a:p>
          <a:p>
            <a:pPr marL="0" indent="0" eaLnBrk="1" hangingPunct="1">
              <a:buFont typeface="Arial" charset="0"/>
              <a:buNone/>
            </a:pPr>
            <a:endParaRPr lang="en-US" sz="5400" dirty="0" smtClean="0">
              <a:solidFill>
                <a:schemeClr val="bg1"/>
              </a:solidFill>
              <a:latin typeface="Calibri" pitchFamily="34" charset="0"/>
            </a:endParaRPr>
          </a:p>
          <a:p>
            <a:pPr marL="0" indent="0" eaLnBrk="1" hangingPunct="1">
              <a:buFont typeface="Arial" charset="0"/>
              <a:buNone/>
            </a:pPr>
            <a:r>
              <a:rPr lang="en-US" sz="3200" b="1" dirty="0" smtClean="0">
                <a:solidFill>
                  <a:schemeClr val="bg1"/>
                </a:solidFill>
                <a:latin typeface="Calibri" pitchFamily="34" charset="0"/>
              </a:rPr>
              <a:t> </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2819400"/>
            <a:ext cx="2133600" cy="1905000"/>
          </a:xfrm>
          <a:prstGeom prst="rect">
            <a:avLst/>
          </a:prstGeom>
          <a:solidFill>
            <a:schemeClr val="accent1">
              <a:lumMod val="7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bg1"/>
                </a:solidFill>
              </a:rPr>
              <a:t>台福基督</a:t>
            </a:r>
            <a:endParaRPr lang="en-US" altLang="zh-TW" sz="2800" b="1" dirty="0" smtClean="0">
              <a:solidFill>
                <a:schemeClr val="bg1"/>
              </a:solidFill>
            </a:endParaRPr>
          </a:p>
          <a:p>
            <a:pPr algn="ctr"/>
            <a:r>
              <a:rPr lang="zh-TW" altLang="en-US" sz="2800" b="1" dirty="0" smtClean="0">
                <a:solidFill>
                  <a:schemeClr val="bg1"/>
                </a:solidFill>
              </a:rPr>
              <a:t>教會</a:t>
            </a:r>
            <a:r>
              <a:rPr lang="zh-CN" altLang="en-US" sz="2800" b="1" dirty="0" smtClean="0">
                <a:solidFill>
                  <a:schemeClr val="bg1"/>
                </a:solidFill>
              </a:rPr>
              <a:t>總會</a:t>
            </a:r>
            <a:endParaRPr lang="en-US" altLang="zh-CN" sz="2800" b="1" dirty="0" smtClean="0">
              <a:solidFill>
                <a:schemeClr val="bg1"/>
              </a:solidFill>
            </a:endParaRPr>
          </a:p>
          <a:p>
            <a:pPr algn="ctr"/>
            <a:r>
              <a:rPr lang="en-US" sz="2800" b="1" dirty="0" smtClean="0">
                <a:solidFill>
                  <a:schemeClr val="bg1"/>
                </a:solidFill>
              </a:rPr>
              <a:t>2015</a:t>
            </a:r>
            <a:r>
              <a:rPr lang="zh-TW" altLang="en-US" sz="2800" b="1" dirty="0" smtClean="0">
                <a:solidFill>
                  <a:schemeClr val="bg1"/>
                </a:solidFill>
              </a:rPr>
              <a:t>主題</a:t>
            </a:r>
            <a:endParaRPr lang="en-US" altLang="zh-TW" sz="2800" b="1" dirty="0" smtClean="0">
              <a:solidFill>
                <a:schemeClr val="bg1"/>
              </a:solidFill>
            </a:endParaRPr>
          </a:p>
          <a:p>
            <a:pPr algn="ctr"/>
            <a:r>
              <a:rPr lang="en-US" sz="2800" b="1" dirty="0" smtClean="0">
                <a:solidFill>
                  <a:srgbClr val="FFFF00"/>
                </a:solidFill>
              </a:rPr>
              <a:t>(</a:t>
            </a:r>
            <a:r>
              <a:rPr lang="ja-JP" altLang="en-US" sz="2800" smtClean="0">
                <a:solidFill>
                  <a:srgbClr val="FFFF00"/>
                </a:solidFill>
              </a:rPr>
              <a:t>關懷 </a:t>
            </a:r>
            <a:r>
              <a:rPr lang="en-US" sz="2800" b="1" dirty="0" smtClean="0">
                <a:solidFill>
                  <a:srgbClr val="FFFF00"/>
                </a:solidFill>
              </a:rPr>
              <a:t>Care)</a:t>
            </a:r>
            <a:endParaRPr lang="en-US" sz="2800" dirty="0">
              <a:solidFill>
                <a:srgbClr val="FFFF00"/>
              </a:solidFill>
            </a:endParaRPr>
          </a:p>
        </p:txBody>
      </p:sp>
      <p:cxnSp>
        <p:nvCxnSpPr>
          <p:cNvPr id="8" name="Straight Arrow Connector 7"/>
          <p:cNvCxnSpPr/>
          <p:nvPr/>
        </p:nvCxnSpPr>
        <p:spPr>
          <a:xfrm rot="5400000" flipH="1" flipV="1">
            <a:off x="1295400" y="1752600"/>
            <a:ext cx="914400" cy="76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43000" y="4953000"/>
            <a:ext cx="1143000" cy="838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438400" y="1143000"/>
            <a:ext cx="22098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smtClean="0">
                <a:solidFill>
                  <a:schemeClr val="bg1"/>
                </a:solidFill>
              </a:rPr>
              <a:t>同享同擔</a:t>
            </a:r>
            <a:endParaRPr lang="en-US" sz="3200" dirty="0">
              <a:solidFill>
                <a:schemeClr val="bg1"/>
              </a:solidFill>
            </a:endParaRPr>
          </a:p>
        </p:txBody>
      </p:sp>
      <p:sp>
        <p:nvSpPr>
          <p:cNvPr id="13" name="Rounded Rectangle 12"/>
          <p:cNvSpPr/>
          <p:nvPr/>
        </p:nvSpPr>
        <p:spPr>
          <a:xfrm>
            <a:off x="2514600" y="5181600"/>
            <a:ext cx="2286000" cy="990600"/>
          </a:xfrm>
          <a:prstGeom prst="roundRect">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rPr>
              <a:t>與主</a:t>
            </a:r>
            <a:r>
              <a:rPr lang="ja-JP" altLang="en-US" sz="3200" dirty="0" smtClean="0">
                <a:solidFill>
                  <a:schemeClr val="bg1"/>
                </a:solidFill>
              </a:rPr>
              <a:t>同行</a:t>
            </a:r>
            <a:endParaRPr lang="en-US" sz="3200" dirty="0">
              <a:solidFill>
                <a:schemeClr val="bg1"/>
              </a:solidFill>
            </a:endParaRPr>
          </a:p>
        </p:txBody>
      </p:sp>
      <p:cxnSp>
        <p:nvCxnSpPr>
          <p:cNvPr id="28" name="Straight Arrow Connector 27"/>
          <p:cNvCxnSpPr/>
          <p:nvPr/>
        </p:nvCxnSpPr>
        <p:spPr>
          <a:xfrm rot="16200000" flipH="1">
            <a:off x="4800600" y="1828800"/>
            <a:ext cx="457200" cy="457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86400" y="1143000"/>
            <a:ext cx="3276600" cy="25146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加 </a:t>
            </a:r>
            <a:r>
              <a:rPr lang="en-US" sz="2000" b="1" dirty="0" smtClean="0">
                <a:solidFill>
                  <a:schemeClr val="bg1"/>
                </a:solidFill>
              </a:rPr>
              <a:t>6 :2 </a:t>
            </a:r>
            <a:r>
              <a:rPr lang="zh-TW" altLang="en-US" sz="2000" b="1" dirty="0">
                <a:solidFill>
                  <a:schemeClr val="bg1"/>
                </a:solidFill>
              </a:rPr>
              <a:t>你們各人的重擔要互相擔當</a:t>
            </a:r>
            <a:r>
              <a:rPr lang="zh-TW" altLang="en-US" sz="2000" b="1" dirty="0" smtClean="0">
                <a:solidFill>
                  <a:schemeClr val="bg1"/>
                </a:solidFill>
              </a:rPr>
              <a:t>、 </a:t>
            </a:r>
            <a:r>
              <a:rPr lang="en-US" altLang="zh-TW" sz="2000" b="1" dirty="0" smtClean="0">
                <a:solidFill>
                  <a:srgbClr val="00FFFF"/>
                </a:solidFill>
              </a:rPr>
              <a:t>..</a:t>
            </a:r>
            <a:r>
              <a:rPr lang="en-US" sz="2000" b="1" dirty="0" smtClean="0">
                <a:solidFill>
                  <a:srgbClr val="00FFFF"/>
                </a:solidFill>
              </a:rPr>
              <a:t> 6:2 . </a:t>
            </a:r>
            <a:r>
              <a:rPr lang="en-US" sz="2000" b="1" dirty="0" err="1" smtClean="0">
                <a:solidFill>
                  <a:srgbClr val="00FFFF"/>
                </a:solidFill>
              </a:rPr>
              <a:t>Lín</a:t>
            </a:r>
            <a:r>
              <a:rPr lang="en-US" sz="2000" b="1" dirty="0" smtClean="0">
                <a:solidFill>
                  <a:srgbClr val="00FFFF"/>
                </a:solidFill>
              </a:rPr>
              <a:t> </a:t>
            </a:r>
            <a:r>
              <a:rPr lang="en-US" sz="2000" b="1" dirty="0" err="1" smtClean="0">
                <a:solidFill>
                  <a:srgbClr val="00FFFF"/>
                </a:solidFill>
              </a:rPr>
              <a:t>ta̍k</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ê </a:t>
            </a:r>
            <a:r>
              <a:rPr lang="en-US" sz="2000" b="1" dirty="0" err="1" smtClean="0">
                <a:solidFill>
                  <a:srgbClr val="00FFFF"/>
                </a:solidFill>
              </a:rPr>
              <a:t>tāng</a:t>
            </a:r>
            <a:r>
              <a:rPr lang="en-US" sz="2000" b="1" dirty="0" smtClean="0">
                <a:solidFill>
                  <a:srgbClr val="00FFFF"/>
                </a:solidFill>
              </a:rPr>
              <a:t> </a:t>
            </a:r>
            <a:r>
              <a:rPr lang="en-US" sz="2000" b="1" dirty="0" err="1" smtClean="0">
                <a:solidFill>
                  <a:srgbClr val="00FFFF"/>
                </a:solidFill>
              </a:rPr>
              <a:t>tàⁿ</a:t>
            </a:r>
            <a:r>
              <a:rPr lang="en-US" sz="2000" b="1" dirty="0" smtClean="0">
                <a:solidFill>
                  <a:srgbClr val="00FFFF"/>
                </a:solidFill>
              </a:rPr>
              <a:t> </a:t>
            </a:r>
            <a:r>
              <a:rPr lang="en-US" sz="2000" b="1" dirty="0" err="1" smtClean="0">
                <a:solidFill>
                  <a:srgbClr val="00FFFF"/>
                </a:solidFill>
              </a:rPr>
              <a:t>tio̍h</a:t>
            </a:r>
            <a:r>
              <a:rPr lang="en-US" sz="2000" b="1" dirty="0" smtClean="0">
                <a:solidFill>
                  <a:srgbClr val="00FFFF"/>
                </a:solidFill>
              </a:rPr>
              <a:t> </a:t>
            </a:r>
            <a:r>
              <a:rPr lang="en-US" sz="2000" b="1" dirty="0" err="1" smtClean="0">
                <a:solidFill>
                  <a:srgbClr val="00FFFF"/>
                </a:solidFill>
              </a:rPr>
              <a:t>saⁿ-kāng</a:t>
            </a:r>
            <a:r>
              <a:rPr lang="en-US" sz="2000" b="1" dirty="0" smtClean="0">
                <a:solidFill>
                  <a:srgbClr val="00FFFF"/>
                </a:solidFill>
              </a:rPr>
              <a:t> </a:t>
            </a:r>
            <a:r>
              <a:rPr lang="en-US" sz="2000" b="1" dirty="0" err="1" smtClean="0">
                <a:solidFill>
                  <a:srgbClr val="00FFFF"/>
                </a:solidFill>
              </a:rPr>
              <a:t>taⁿ</a:t>
            </a:r>
            <a:r>
              <a:rPr lang="en-US" sz="2000" b="1" dirty="0" smtClean="0">
                <a:solidFill>
                  <a:srgbClr val="00FFFF"/>
                </a:solidFill>
              </a:rPr>
              <a:t>;</a:t>
            </a:r>
            <a:r>
              <a:rPr lang="en-US" sz="2000" dirty="0" smtClean="0">
                <a:solidFill>
                  <a:srgbClr val="00FFFF"/>
                </a:solidFill>
              </a:rPr>
              <a:t> </a:t>
            </a:r>
            <a:r>
              <a:rPr lang="en-US" sz="2000" dirty="0" smtClean="0"/>
              <a:t>腓 </a:t>
            </a:r>
            <a:r>
              <a:rPr lang="en-US" sz="2000" b="1" dirty="0" smtClean="0"/>
              <a:t>2:4 </a:t>
            </a:r>
            <a:r>
              <a:rPr lang="zh-TW" altLang="en-US" sz="2000" b="1" dirty="0" smtClean="0"/>
              <a:t>各人不要單顧自己的事、也要顧別人的事</a:t>
            </a:r>
            <a:r>
              <a:rPr lang="zh-TW" altLang="en-US" sz="2000" b="1" dirty="0" smtClean="0">
                <a:solidFill>
                  <a:srgbClr val="00FFFF"/>
                </a:solidFill>
              </a:rPr>
              <a:t>。</a:t>
            </a:r>
            <a:r>
              <a:rPr lang="en-US" sz="2000" b="1" dirty="0" smtClean="0">
                <a:solidFill>
                  <a:srgbClr val="00FFFF"/>
                </a:solidFill>
              </a:rPr>
              <a:t> 2:4 </a:t>
            </a:r>
            <a:r>
              <a:rPr lang="en-US" sz="2000" b="1" dirty="0" err="1" smtClean="0">
                <a:solidFill>
                  <a:srgbClr val="00FFFF"/>
                </a:solidFill>
              </a:rPr>
              <a:t>Lín</a:t>
            </a:r>
            <a:r>
              <a:rPr lang="en-US" sz="2000" b="1" dirty="0" smtClean="0">
                <a:solidFill>
                  <a:srgbClr val="00FFFF"/>
                </a:solidFill>
              </a:rPr>
              <a:t> </a:t>
            </a:r>
            <a:r>
              <a:rPr lang="en-US" sz="2000" b="1" dirty="0" err="1" smtClean="0">
                <a:solidFill>
                  <a:srgbClr val="00FFFF"/>
                </a:solidFill>
              </a:rPr>
              <a:t>ta̍k</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a:t>
            </a:r>
            <a:r>
              <a:rPr lang="en-US" sz="2000" b="1" dirty="0" err="1" smtClean="0">
                <a:solidFill>
                  <a:srgbClr val="00FFFF"/>
                </a:solidFill>
              </a:rPr>
              <a:t>bo̍h</a:t>
            </a:r>
            <a:r>
              <a:rPr lang="en-US" sz="2000" b="1" dirty="0" smtClean="0">
                <a:solidFill>
                  <a:srgbClr val="00FFFF"/>
                </a:solidFill>
              </a:rPr>
              <a:t>-tit </a:t>
            </a:r>
            <a:r>
              <a:rPr lang="en-US" sz="2000" b="1" dirty="0" err="1" smtClean="0">
                <a:solidFill>
                  <a:srgbClr val="00FFFF"/>
                </a:solidFill>
              </a:rPr>
              <a:t>kò</a:t>
            </a:r>
            <a:r>
              <a:rPr lang="en-US" sz="2000" b="1" dirty="0" smtClean="0">
                <a:solidFill>
                  <a:srgbClr val="00FFFF"/>
                </a:solidFill>
              </a:rPr>
              <a:t>͘ ka-</a:t>
            </a:r>
            <a:r>
              <a:rPr lang="en-US" sz="2000" b="1" dirty="0" err="1" smtClean="0">
                <a:solidFill>
                  <a:srgbClr val="00FFFF"/>
                </a:solidFill>
              </a:rPr>
              <a:t>kī</a:t>
            </a:r>
            <a:r>
              <a:rPr lang="en-US" sz="2000" b="1" dirty="0" smtClean="0">
                <a:solidFill>
                  <a:srgbClr val="00FFFF"/>
                </a:solidFill>
              </a:rPr>
              <a:t> ê </a:t>
            </a:r>
            <a:r>
              <a:rPr lang="en-US" sz="2000" b="1" dirty="0" err="1" smtClean="0">
                <a:solidFill>
                  <a:srgbClr val="00FFFF"/>
                </a:solidFill>
              </a:rPr>
              <a:t>sū</a:t>
            </a:r>
            <a:r>
              <a:rPr lang="en-US" sz="2000" b="1" dirty="0" smtClean="0">
                <a:solidFill>
                  <a:srgbClr val="00FFFF"/>
                </a:solidFill>
              </a:rPr>
              <a:t>, </a:t>
            </a:r>
            <a:r>
              <a:rPr lang="en-US" sz="2000" b="1" dirty="0" err="1" smtClean="0">
                <a:solidFill>
                  <a:srgbClr val="00FFFF"/>
                </a:solidFill>
              </a:rPr>
              <a:t>iā</a:t>
            </a:r>
            <a:r>
              <a:rPr lang="en-US" sz="2000" b="1" dirty="0" smtClean="0">
                <a:solidFill>
                  <a:srgbClr val="00FFFF"/>
                </a:solidFill>
              </a:rPr>
              <a:t> </a:t>
            </a:r>
            <a:r>
              <a:rPr lang="en-US" sz="2000" b="1" dirty="0" err="1" smtClean="0">
                <a:solidFill>
                  <a:srgbClr val="00FFFF"/>
                </a:solidFill>
              </a:rPr>
              <a:t>tio̍h</a:t>
            </a:r>
            <a:r>
              <a:rPr lang="en-US" sz="2000" b="1" dirty="0" smtClean="0">
                <a:solidFill>
                  <a:srgbClr val="00FFFF"/>
                </a:solidFill>
              </a:rPr>
              <a:t> </a:t>
            </a:r>
            <a:r>
              <a:rPr lang="en-US" sz="2000" b="1" dirty="0" err="1" smtClean="0">
                <a:solidFill>
                  <a:srgbClr val="00FFFF"/>
                </a:solidFill>
              </a:rPr>
              <a:t>kò</a:t>
            </a:r>
            <a:r>
              <a:rPr lang="en-US" sz="2000" b="1" dirty="0" smtClean="0">
                <a:solidFill>
                  <a:srgbClr val="00FFFF"/>
                </a:solidFill>
              </a:rPr>
              <a:t>͘ </a:t>
            </a:r>
            <a:r>
              <a:rPr lang="en-US" sz="2000" b="1" dirty="0" err="1" smtClean="0">
                <a:solidFill>
                  <a:srgbClr val="00FFFF"/>
                </a:solidFill>
              </a:rPr>
              <a:t>pa̍t</a:t>
            </a:r>
            <a:r>
              <a:rPr lang="en-US" sz="2000" b="1" dirty="0" smtClean="0">
                <a:solidFill>
                  <a:srgbClr val="00FFFF"/>
                </a:solidFill>
              </a:rPr>
              <a:t> </a:t>
            </a:r>
            <a:r>
              <a:rPr lang="en-US" sz="2000" b="1" dirty="0" err="1" smtClean="0">
                <a:solidFill>
                  <a:srgbClr val="00FFFF"/>
                </a:solidFill>
              </a:rPr>
              <a:t>lâng</a:t>
            </a:r>
            <a:r>
              <a:rPr lang="en-US" sz="2000" b="1" dirty="0" smtClean="0">
                <a:solidFill>
                  <a:srgbClr val="00FFFF"/>
                </a:solidFill>
              </a:rPr>
              <a:t> ê </a:t>
            </a:r>
            <a:r>
              <a:rPr lang="en-US" sz="2000" b="1" dirty="0" err="1" smtClean="0">
                <a:solidFill>
                  <a:srgbClr val="00FFFF"/>
                </a:solidFill>
              </a:rPr>
              <a:t>sū</a:t>
            </a:r>
            <a:r>
              <a:rPr lang="en-US" sz="2000" b="1" dirty="0" smtClean="0">
                <a:solidFill>
                  <a:srgbClr val="00FFFF"/>
                </a:solidFill>
              </a:rPr>
              <a:t> </a:t>
            </a:r>
          </a:p>
          <a:p>
            <a:pPr algn="ctr"/>
            <a:r>
              <a:rPr lang="en-US" sz="2000" b="1" dirty="0" smtClean="0">
                <a:solidFill>
                  <a:schemeClr val="bg1"/>
                </a:solidFill>
              </a:rPr>
              <a:t> .</a:t>
            </a:r>
            <a:endParaRPr lang="en-US" sz="2000" b="1" dirty="0">
              <a:solidFill>
                <a:schemeClr val="bg1"/>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86400" y="3962400"/>
            <a:ext cx="3276600" cy="2590800"/>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p>
          <a:p>
            <a:pPr algn="ctr"/>
            <a:r>
              <a:rPr lang="en-US" sz="2400" b="1" dirty="0" smtClean="0"/>
              <a:t>  加 </a:t>
            </a:r>
            <a:r>
              <a:rPr lang="en-US" sz="2400" b="1" dirty="0" smtClean="0">
                <a:solidFill>
                  <a:schemeClr val="bg1"/>
                </a:solidFill>
              </a:rPr>
              <a:t>6 :2 </a:t>
            </a:r>
            <a:r>
              <a:rPr lang="zh-TW" altLang="en-US" sz="2400" b="1" dirty="0" smtClean="0">
                <a:solidFill>
                  <a:schemeClr val="bg1"/>
                </a:solidFill>
              </a:rPr>
              <a:t> </a:t>
            </a:r>
            <a:r>
              <a:rPr lang="en-US" altLang="zh-TW" sz="2400" b="1" dirty="0" smtClean="0">
                <a:solidFill>
                  <a:schemeClr val="bg1"/>
                </a:solidFill>
              </a:rPr>
              <a:t>..</a:t>
            </a:r>
            <a:r>
              <a:rPr lang="zh-TW" altLang="en-US" sz="2400" b="1" dirty="0" smtClean="0">
                <a:solidFill>
                  <a:schemeClr val="bg1"/>
                </a:solidFill>
              </a:rPr>
              <a:t>、就完全了基督的律法。</a:t>
            </a:r>
            <a:r>
              <a:rPr lang="en-US" sz="2400" b="1" dirty="0" err="1" smtClean="0">
                <a:solidFill>
                  <a:srgbClr val="00FFFF"/>
                </a:solidFill>
              </a:rPr>
              <a:t>ēng</a:t>
            </a:r>
            <a:r>
              <a:rPr lang="en-US" sz="2400" b="1" dirty="0" smtClean="0">
                <a:solidFill>
                  <a:srgbClr val="00FFFF"/>
                </a:solidFill>
              </a:rPr>
              <a:t> </a:t>
            </a:r>
            <a:r>
              <a:rPr lang="en-US" sz="2400" b="1" dirty="0" err="1" smtClean="0">
                <a:solidFill>
                  <a:srgbClr val="00FFFF"/>
                </a:solidFill>
              </a:rPr>
              <a:t>án-ni</a:t>
            </a:r>
            <a:r>
              <a:rPr lang="en-US" sz="2400" b="1" dirty="0" smtClean="0">
                <a:solidFill>
                  <a:srgbClr val="00FFFF"/>
                </a:solidFill>
              </a:rPr>
              <a:t> </a:t>
            </a:r>
            <a:r>
              <a:rPr lang="en-US" sz="2400" b="1" dirty="0" err="1" smtClean="0">
                <a:solidFill>
                  <a:srgbClr val="00FFFF"/>
                </a:solidFill>
              </a:rPr>
              <a:t>lâi</a:t>
            </a:r>
            <a:r>
              <a:rPr lang="en-US" sz="2400" b="1" dirty="0" smtClean="0">
                <a:solidFill>
                  <a:srgbClr val="00FFFF"/>
                </a:solidFill>
              </a:rPr>
              <a:t> </a:t>
            </a:r>
            <a:r>
              <a:rPr lang="en-US" sz="2400" b="1" dirty="0" err="1" smtClean="0">
                <a:solidFill>
                  <a:srgbClr val="00FFFF"/>
                </a:solidFill>
              </a:rPr>
              <a:t>chīn</a:t>
            </a:r>
            <a:r>
              <a:rPr lang="en-US" sz="2400" b="1" dirty="0" smtClean="0">
                <a:solidFill>
                  <a:srgbClr val="00FFFF"/>
                </a:solidFill>
              </a:rPr>
              <a:t>  </a:t>
            </a:r>
            <a:r>
              <a:rPr lang="en-US" sz="2400" b="1" dirty="0" err="1" smtClean="0">
                <a:solidFill>
                  <a:srgbClr val="00FFFF"/>
                </a:solidFill>
              </a:rPr>
              <a:t>Ki-tok</a:t>
            </a:r>
            <a:r>
              <a:rPr lang="en-US" sz="2400" b="1" dirty="0" smtClean="0">
                <a:solidFill>
                  <a:srgbClr val="00FFFF"/>
                </a:solidFill>
              </a:rPr>
              <a:t> ê </a:t>
            </a:r>
            <a:r>
              <a:rPr lang="en-US" sz="2400" b="1" dirty="0" err="1" smtClean="0">
                <a:solidFill>
                  <a:srgbClr val="00FFFF"/>
                </a:solidFill>
              </a:rPr>
              <a:t>hoat</a:t>
            </a:r>
            <a:r>
              <a:rPr lang="en-US" sz="2400" b="1" dirty="0" smtClean="0">
                <a:solidFill>
                  <a:srgbClr val="00FFFF"/>
                </a:solidFill>
              </a:rPr>
              <a:t>.</a:t>
            </a:r>
          </a:p>
          <a:p>
            <a:r>
              <a:rPr lang="zh-TW" altLang="en-US" sz="2400" b="1" dirty="0" smtClean="0">
                <a:solidFill>
                  <a:schemeClr val="bg1"/>
                </a:solidFill>
              </a:rPr>
              <a:t> </a:t>
            </a:r>
            <a:r>
              <a:rPr lang="en-US" sz="2400" b="1" dirty="0" smtClean="0"/>
              <a:t>腓 2:5 </a:t>
            </a:r>
            <a:r>
              <a:rPr lang="zh-TW" altLang="en-US" sz="2400" b="1" dirty="0"/>
              <a:t>你們當以基督耶穌的心為心</a:t>
            </a:r>
            <a:r>
              <a:rPr lang="zh-TW" altLang="en-US" sz="2400" b="1" dirty="0" smtClean="0"/>
              <a:t>。</a:t>
            </a:r>
            <a:r>
              <a:rPr lang="en-US" sz="2400" b="1" dirty="0"/>
              <a:t> </a:t>
            </a:r>
            <a:r>
              <a:rPr lang="en-US" sz="2400" b="1" dirty="0" smtClean="0"/>
              <a:t> . </a:t>
            </a:r>
            <a:r>
              <a:rPr lang="en-US" sz="2400" b="1" dirty="0" smtClean="0">
                <a:solidFill>
                  <a:srgbClr val="00FFFF"/>
                </a:solidFill>
              </a:rPr>
              <a:t>2:5 </a:t>
            </a:r>
            <a:r>
              <a:rPr lang="en-US" sz="2400" b="1" dirty="0" err="1">
                <a:solidFill>
                  <a:srgbClr val="00FFFF"/>
                </a:solidFill>
              </a:rPr>
              <a:t>Lín</a:t>
            </a:r>
            <a:r>
              <a:rPr lang="en-US" sz="2400" b="1" dirty="0">
                <a:solidFill>
                  <a:srgbClr val="00FFFF"/>
                </a:solidFill>
              </a:rPr>
              <a:t> </a:t>
            </a:r>
            <a:r>
              <a:rPr lang="en-US" sz="2400" b="1" dirty="0" err="1">
                <a:solidFill>
                  <a:srgbClr val="00FFFF"/>
                </a:solidFill>
              </a:rPr>
              <a:t>tio̍h</a:t>
            </a:r>
            <a:r>
              <a:rPr lang="en-US" sz="2400" b="1" dirty="0">
                <a:solidFill>
                  <a:srgbClr val="00FFFF"/>
                </a:solidFill>
              </a:rPr>
              <a:t> ū </a:t>
            </a:r>
            <a:r>
              <a:rPr lang="en-US" sz="2400" b="1" dirty="0" err="1">
                <a:solidFill>
                  <a:srgbClr val="00FFFF"/>
                </a:solidFill>
              </a:rPr>
              <a:t>Ki-tok</a:t>
            </a:r>
            <a:r>
              <a:rPr lang="en-US" sz="2400" b="1" dirty="0">
                <a:solidFill>
                  <a:srgbClr val="00FFFF"/>
                </a:solidFill>
              </a:rPr>
              <a:t> </a:t>
            </a:r>
            <a:r>
              <a:rPr lang="en-US" sz="2400" b="1" dirty="0" err="1">
                <a:solidFill>
                  <a:srgbClr val="00FFFF"/>
                </a:solidFill>
              </a:rPr>
              <a:t>Iâ</a:t>
            </a:r>
            <a:r>
              <a:rPr lang="en-US" sz="2400" b="1" dirty="0">
                <a:solidFill>
                  <a:srgbClr val="00FFFF"/>
                </a:solidFill>
              </a:rPr>
              <a:t>-so͘ ê </a:t>
            </a:r>
            <a:r>
              <a:rPr lang="en-US" sz="2400" b="1" dirty="0" err="1">
                <a:solidFill>
                  <a:srgbClr val="00FFFF"/>
                </a:solidFill>
              </a:rPr>
              <a:t>sim</a:t>
            </a:r>
            <a:r>
              <a:rPr lang="en-US" sz="2400" b="1" dirty="0">
                <a:solidFill>
                  <a:srgbClr val="00FFFF"/>
                </a:solidFill>
              </a:rPr>
              <a:t> </a:t>
            </a:r>
            <a:r>
              <a:rPr lang="en-US" sz="2400" b="1" dirty="0" err="1">
                <a:solidFill>
                  <a:srgbClr val="00FFFF"/>
                </a:solidFill>
              </a:rPr>
              <a:t>chòe</a:t>
            </a:r>
            <a:r>
              <a:rPr lang="en-US" sz="2400" b="1" dirty="0">
                <a:solidFill>
                  <a:srgbClr val="00FFFF"/>
                </a:solidFill>
              </a:rPr>
              <a:t> </a:t>
            </a:r>
            <a:r>
              <a:rPr lang="en-US" sz="2400" b="1" dirty="0" err="1">
                <a:solidFill>
                  <a:srgbClr val="00FFFF"/>
                </a:solidFill>
              </a:rPr>
              <a:t>sim</a:t>
            </a:r>
            <a:r>
              <a:rPr lang="en-US" sz="2400" b="1" dirty="0">
                <a:solidFill>
                  <a:srgbClr val="00FFFF"/>
                </a:solidFill>
              </a:rPr>
              <a:t>;</a:t>
            </a:r>
            <a:r>
              <a:rPr lang="en-US" dirty="0"/>
              <a:t/>
            </a:r>
            <a:br>
              <a:rPr lang="en-US" dirty="0"/>
            </a:br>
            <a:endParaRPr lang="en-US" dirty="0"/>
          </a:p>
        </p:txBody>
      </p:sp>
      <p:cxnSp>
        <p:nvCxnSpPr>
          <p:cNvPr id="35" name="Straight Arrow Connector 34"/>
          <p:cNvCxnSpPr/>
          <p:nvPr/>
        </p:nvCxnSpPr>
        <p:spPr>
          <a:xfrm flipV="1">
            <a:off x="4876800" y="5181600"/>
            <a:ext cx="533400" cy="304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895600" y="2317172"/>
            <a:ext cx="1905000" cy="153785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Bear </a:t>
            </a:r>
            <a:endParaRPr lang="en-US" sz="2400" b="1" dirty="0" smtClean="0"/>
          </a:p>
          <a:p>
            <a:r>
              <a:rPr lang="en-US" sz="2400" b="1" dirty="0" smtClean="0"/>
              <a:t>others‘ </a:t>
            </a:r>
            <a:r>
              <a:rPr lang="en-US" sz="2400" b="1" dirty="0"/>
              <a:t>Burdens, </a:t>
            </a:r>
            <a:r>
              <a:rPr lang="en-US" sz="2400" b="1" dirty="0" smtClean="0"/>
              <a:t> </a:t>
            </a:r>
            <a:endParaRPr lang="en-US" sz="2400" b="1" dirty="0"/>
          </a:p>
        </p:txBody>
      </p:sp>
      <p:sp>
        <p:nvSpPr>
          <p:cNvPr id="9" name="Heart 8"/>
          <p:cNvSpPr/>
          <p:nvPr/>
        </p:nvSpPr>
        <p:spPr>
          <a:xfrm>
            <a:off x="3238500" y="3962400"/>
            <a:ext cx="1219200" cy="9906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rPr>
              <a:t>基督</a:t>
            </a:r>
            <a:endParaRPr lang="en-US" dirty="0"/>
          </a:p>
        </p:txBody>
      </p:sp>
      <p:sp>
        <p:nvSpPr>
          <p:cNvPr id="17" name="Rectangle 16"/>
          <p:cNvSpPr/>
          <p:nvPr/>
        </p:nvSpPr>
        <p:spPr>
          <a:xfrm>
            <a:off x="2667000" y="2286000"/>
            <a:ext cx="2743200" cy="27432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p>
          <a:p>
            <a:pPr algn="ctr"/>
            <a:r>
              <a:rPr lang="zh-TW" altLang="en-US" sz="2400" b="1" dirty="0" smtClean="0"/>
              <a:t>以</a:t>
            </a:r>
            <a:r>
              <a:rPr lang="zh-TW" altLang="en-US" sz="2400" b="1" dirty="0"/>
              <a:t>賽亞書</a:t>
            </a:r>
            <a:r>
              <a:rPr lang="en-US" sz="2400" b="1" dirty="0" smtClean="0"/>
              <a:t>53:5</a:t>
            </a:r>
            <a:r>
              <a:rPr lang="zh-TW" altLang="en-US" sz="2400" b="1" dirty="0"/>
              <a:t>因他受的刑罰我們得平安．因他受的鞭傷我們得醫治。</a:t>
            </a:r>
            <a:endParaRPr lang="en-US" sz="2400" b="1" dirty="0"/>
          </a:p>
          <a:p>
            <a:pPr algn="ctr"/>
            <a:r>
              <a:rPr lang="en-US" sz="2000" dirty="0" smtClean="0"/>
              <a:t> ..; </a:t>
            </a:r>
            <a:r>
              <a:rPr lang="en-US" sz="2000" dirty="0" err="1"/>
              <a:t>i</a:t>
            </a:r>
            <a:r>
              <a:rPr lang="en-US" sz="2000" dirty="0"/>
              <a:t> tam-</a:t>
            </a:r>
            <a:r>
              <a:rPr lang="en-US" sz="2000" dirty="0" err="1"/>
              <a:t>tng</a:t>
            </a:r>
            <a:r>
              <a:rPr lang="en-US" sz="2000" dirty="0"/>
              <a:t> </a:t>
            </a:r>
            <a:r>
              <a:rPr lang="en-US" sz="2000" dirty="0" err="1"/>
              <a:t>hêng-ho̍at</a:t>
            </a:r>
            <a:r>
              <a:rPr lang="en-US" sz="2000" dirty="0"/>
              <a:t>, </a:t>
            </a:r>
            <a:r>
              <a:rPr lang="en-US" sz="2000" dirty="0" err="1"/>
              <a:t>lán</a:t>
            </a:r>
            <a:r>
              <a:rPr lang="en-US" sz="2000" dirty="0"/>
              <a:t> </a:t>
            </a:r>
            <a:r>
              <a:rPr lang="en-US" sz="2000" dirty="0" err="1"/>
              <a:t>tit-tio̍h</a:t>
            </a:r>
            <a:r>
              <a:rPr lang="en-US" sz="2000" dirty="0"/>
              <a:t> </a:t>
            </a:r>
            <a:r>
              <a:rPr lang="en-US" sz="2000" dirty="0" err="1"/>
              <a:t>pêng</a:t>
            </a:r>
            <a:r>
              <a:rPr lang="en-US" sz="2000" dirty="0"/>
              <a:t>-an; </a:t>
            </a:r>
            <a:r>
              <a:rPr lang="en-US" sz="2000" dirty="0" err="1"/>
              <a:t>i</a:t>
            </a:r>
            <a:r>
              <a:rPr lang="en-US" sz="2000" dirty="0"/>
              <a:t> </a:t>
            </a:r>
            <a:r>
              <a:rPr lang="en-US" sz="2000" dirty="0" err="1"/>
              <a:t>siū</a:t>
            </a:r>
            <a:r>
              <a:rPr lang="en-US" sz="2000" dirty="0"/>
              <a:t> piⁿ-</a:t>
            </a:r>
            <a:r>
              <a:rPr lang="en-US" sz="2000" dirty="0" err="1"/>
              <a:t>phah</a:t>
            </a:r>
            <a:r>
              <a:rPr lang="en-US" sz="2000" dirty="0"/>
              <a:t>, </a:t>
            </a:r>
            <a:r>
              <a:rPr lang="en-US" sz="2000" dirty="0" err="1"/>
              <a:t>lán</a:t>
            </a:r>
            <a:r>
              <a:rPr lang="en-US" sz="2000" dirty="0"/>
              <a:t> </a:t>
            </a:r>
            <a:r>
              <a:rPr lang="en-US" sz="2000" dirty="0" err="1"/>
              <a:t>tit-tio̍h</a:t>
            </a:r>
            <a:r>
              <a:rPr lang="en-US" sz="2000" dirty="0"/>
              <a:t> </a:t>
            </a:r>
            <a:r>
              <a:rPr lang="en-US" sz="2000" dirty="0" err="1"/>
              <a:t>i-hó</a:t>
            </a:r>
            <a:r>
              <a:rPr lang="en-US" sz="2000" dirty="0"/>
              <a:t>.</a:t>
            </a:r>
            <a:br>
              <a:rPr lang="en-US" sz="2000" dirty="0"/>
            </a:br>
            <a:endParaRPr lang="en-US" sz="2000" dirty="0"/>
          </a:p>
        </p:txBody>
      </p:sp>
      <p:sp>
        <p:nvSpPr>
          <p:cNvPr id="18" name="Rectangle 17"/>
          <p:cNvSpPr/>
          <p:nvPr/>
        </p:nvSpPr>
        <p:spPr>
          <a:xfrm>
            <a:off x="2667000" y="2317172"/>
            <a:ext cx="2743200" cy="2712028"/>
          </a:xfrm>
          <a:prstGeom prst="rect">
            <a:avLst/>
          </a:prstGeom>
          <a:solidFill>
            <a:srgbClr val="00B050"/>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Taiwan 150 years</a:t>
            </a:r>
          </a:p>
          <a:p>
            <a:pPr algn="ctr"/>
            <a:endParaRPr lang="en-US" sz="2400" b="1" dirty="0"/>
          </a:p>
          <a:p>
            <a:pPr algn="ctr"/>
            <a:r>
              <a:rPr lang="en-US" sz="2400" b="1" dirty="0" smtClean="0"/>
              <a:t>James Maxwell (May 1865)</a:t>
            </a:r>
          </a:p>
          <a:p>
            <a:pPr algn="ctr"/>
            <a:r>
              <a:rPr lang="en-US" sz="2400" b="1" dirty="0" smtClean="0"/>
              <a:t>George Mackay (1872)</a:t>
            </a:r>
            <a:endParaRPr lang="en-US" sz="2400" b="1" dirty="0"/>
          </a:p>
        </p:txBody>
      </p:sp>
    </p:spTree>
    <p:extLst>
      <p:ext uri="{BB962C8B-B14F-4D97-AF65-F5344CB8AC3E}">
        <p14:creationId xmlns:p14="http://schemas.microsoft.com/office/powerpoint/2010/main" val="15428782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7" grpId="0" animBg="1"/>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152400" y="381000"/>
            <a:ext cx="8839200" cy="6324600"/>
          </a:xfrm>
          <a:gradFill rotWithShape="1">
            <a:gsLst>
              <a:gs pos="0">
                <a:schemeClr val="accent2"/>
              </a:gs>
              <a:gs pos="50000">
                <a:schemeClr val="accent2">
                  <a:gamma/>
                  <a:shade val="46275"/>
                  <a:invGamma/>
                </a:schemeClr>
              </a:gs>
              <a:gs pos="100000">
                <a:schemeClr val="accent2"/>
              </a:gs>
            </a:gsLst>
            <a:lin ang="5400000" scaled="1"/>
          </a:gradFill>
          <a:ln w="76200" cmpd="tri">
            <a:solidFill>
              <a:schemeClr val="bg1"/>
            </a:solidFill>
          </a:ln>
        </p:spPr>
        <p:txBody>
          <a:bodyPr/>
          <a:lstStyle/>
          <a:p>
            <a:pPr>
              <a:buFontTx/>
              <a:buNone/>
            </a:pPr>
            <a:r>
              <a:rPr lang="en-US" altLang="en-US" smtClean="0">
                <a:solidFill>
                  <a:srgbClr val="FFFF00"/>
                </a:solidFill>
              </a:rPr>
              <a:t> </a:t>
            </a:r>
          </a:p>
        </p:txBody>
      </p:sp>
      <p:sp>
        <p:nvSpPr>
          <p:cNvPr id="6" name="Rectangle 5"/>
          <p:cNvSpPr/>
          <p:nvPr/>
        </p:nvSpPr>
        <p:spPr>
          <a:xfrm>
            <a:off x="3733800" y="2057400"/>
            <a:ext cx="38862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失落</a:t>
            </a:r>
            <a:r>
              <a:rPr lang="zh-TW" altLang="en-US" sz="3200" b="1" dirty="0">
                <a:solidFill>
                  <a:srgbClr val="000000"/>
                </a:solidFill>
                <a:ea typeface="新細明體" pitchFamily="18" charset="-120"/>
              </a:rPr>
              <a:t>一隻羊</a:t>
            </a:r>
            <a:r>
              <a:rPr lang="zh-TW" altLang="en-US" sz="2800" b="1" dirty="0">
                <a:solidFill>
                  <a:srgbClr val="000000"/>
                </a:solidFill>
                <a:ea typeface="新細明體" pitchFamily="18" charset="-120"/>
              </a:rPr>
              <a:t>的比喻</a:t>
            </a:r>
            <a:endParaRPr lang="en-US" sz="2800" b="1" dirty="0">
              <a:solidFill>
                <a:srgbClr val="000000"/>
              </a:solidFill>
              <a:ea typeface="新細明體" pitchFamily="18" charset="-120"/>
            </a:endParaRPr>
          </a:p>
        </p:txBody>
      </p:sp>
      <p:sp>
        <p:nvSpPr>
          <p:cNvPr id="7" name="Rectangle 6"/>
          <p:cNvSpPr/>
          <p:nvPr/>
        </p:nvSpPr>
        <p:spPr>
          <a:xfrm>
            <a:off x="3810000" y="3276600"/>
            <a:ext cx="38100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失落一塊錢的比喻</a:t>
            </a:r>
            <a:endParaRPr lang="en-US" sz="2800" b="1" dirty="0">
              <a:solidFill>
                <a:srgbClr val="000000"/>
              </a:solidFill>
              <a:ea typeface="新細明體" pitchFamily="18" charset="-120"/>
            </a:endParaRPr>
          </a:p>
        </p:txBody>
      </p:sp>
      <p:sp>
        <p:nvSpPr>
          <p:cNvPr id="8" name="Vertical Scroll 7"/>
          <p:cNvSpPr/>
          <p:nvPr/>
        </p:nvSpPr>
        <p:spPr>
          <a:xfrm>
            <a:off x="762000" y="1981200"/>
            <a:ext cx="1066800" cy="3505200"/>
          </a:xfrm>
          <a:prstGeom prst="verticalScroll">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600" b="1" dirty="0">
                <a:solidFill>
                  <a:srgbClr val="000000"/>
                </a:solidFill>
                <a:ea typeface="新細明體" pitchFamily="18" charset="-120"/>
              </a:rPr>
              <a:t>路</a:t>
            </a:r>
          </a:p>
          <a:p>
            <a:pPr algn="ctr" fontAlgn="base">
              <a:spcBef>
                <a:spcPct val="0"/>
              </a:spcBef>
              <a:spcAft>
                <a:spcPct val="0"/>
              </a:spcAft>
              <a:defRPr/>
            </a:pPr>
            <a:r>
              <a:rPr lang="zh-TW" altLang="en-US" sz="3600" b="1" dirty="0">
                <a:solidFill>
                  <a:srgbClr val="000000"/>
                </a:solidFill>
                <a:ea typeface="新細明體" pitchFamily="18" charset="-120"/>
              </a:rPr>
              <a:t>加</a:t>
            </a:r>
            <a:r>
              <a:rPr lang="zh-TW" altLang="en-US" sz="3600" dirty="0">
                <a:solidFill>
                  <a:srgbClr val="000000"/>
                </a:solidFill>
                <a:ea typeface="新細明體" pitchFamily="18" charset="-120"/>
              </a:rPr>
              <a:t> </a:t>
            </a:r>
          </a:p>
          <a:p>
            <a:pPr algn="ctr" fontAlgn="base">
              <a:spcBef>
                <a:spcPct val="0"/>
              </a:spcBef>
              <a:spcAft>
                <a:spcPct val="0"/>
              </a:spcAft>
              <a:defRPr/>
            </a:pPr>
            <a:r>
              <a:rPr lang="en-US" altLang="zh-TW" sz="3600" dirty="0">
                <a:solidFill>
                  <a:srgbClr val="000000"/>
                </a:solidFill>
                <a:ea typeface="新細明體" pitchFamily="18" charset="-120"/>
              </a:rPr>
              <a:t>15</a:t>
            </a:r>
            <a:endParaRPr lang="en-US" sz="3600" dirty="0">
              <a:solidFill>
                <a:srgbClr val="000000"/>
              </a:solidFill>
            </a:endParaRPr>
          </a:p>
        </p:txBody>
      </p:sp>
      <p:sp>
        <p:nvSpPr>
          <p:cNvPr id="9" name="Right Arrow 8"/>
          <p:cNvSpPr/>
          <p:nvPr/>
        </p:nvSpPr>
        <p:spPr>
          <a:xfrm>
            <a:off x="2133600" y="2286000"/>
            <a:ext cx="1143000" cy="685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zh-TW" b="1" dirty="0">
                <a:solidFill>
                  <a:srgbClr val="000000"/>
                </a:solidFill>
                <a:ea typeface="新細明體" pitchFamily="18" charset="-120"/>
              </a:rPr>
              <a:t> 4-7</a:t>
            </a:r>
            <a:endParaRPr lang="en-US" sz="1600" dirty="0">
              <a:solidFill>
                <a:srgbClr val="000000"/>
              </a:solidFill>
            </a:endParaRPr>
          </a:p>
        </p:txBody>
      </p:sp>
      <p:sp>
        <p:nvSpPr>
          <p:cNvPr id="10" name="Right Arrow 9"/>
          <p:cNvSpPr/>
          <p:nvPr/>
        </p:nvSpPr>
        <p:spPr>
          <a:xfrm>
            <a:off x="2133600" y="3352800"/>
            <a:ext cx="1143000" cy="685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ltLang="zh-TW" b="1" dirty="0">
              <a:solidFill>
                <a:srgbClr val="000000"/>
              </a:solidFill>
              <a:ea typeface="新細明體" pitchFamily="18" charset="-120"/>
            </a:endParaRPr>
          </a:p>
          <a:p>
            <a:pPr algn="ctr" fontAlgn="base">
              <a:spcBef>
                <a:spcPct val="0"/>
              </a:spcBef>
              <a:spcAft>
                <a:spcPct val="0"/>
              </a:spcAft>
              <a:defRPr/>
            </a:pPr>
            <a:r>
              <a:rPr lang="en-US" altLang="zh-TW" b="1" dirty="0">
                <a:solidFill>
                  <a:srgbClr val="000000"/>
                </a:solidFill>
                <a:ea typeface="新細明體" pitchFamily="18" charset="-120"/>
              </a:rPr>
              <a:t> 8-10</a:t>
            </a:r>
            <a:endParaRPr lang="en-US" b="1" dirty="0">
              <a:solidFill>
                <a:srgbClr val="000000"/>
              </a:solidFill>
              <a:ea typeface="新細明體" pitchFamily="18" charset="-120"/>
            </a:endParaRPr>
          </a:p>
          <a:p>
            <a:pPr algn="ctr" fontAlgn="base">
              <a:spcBef>
                <a:spcPct val="0"/>
              </a:spcBef>
              <a:spcAft>
                <a:spcPct val="0"/>
              </a:spcAft>
              <a:defRPr/>
            </a:pPr>
            <a:endParaRPr lang="en-US" b="1" dirty="0">
              <a:solidFill>
                <a:srgbClr val="FFFFFF"/>
              </a:solidFill>
              <a:ea typeface="新細明體" pitchFamily="18" charset="-120"/>
            </a:endParaRPr>
          </a:p>
        </p:txBody>
      </p:sp>
      <p:sp>
        <p:nvSpPr>
          <p:cNvPr id="11" name="Right Arrow 10"/>
          <p:cNvSpPr/>
          <p:nvPr/>
        </p:nvSpPr>
        <p:spPr>
          <a:xfrm>
            <a:off x="2209800" y="4648200"/>
            <a:ext cx="1066800" cy="6096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srgbClr val="000000"/>
                </a:solidFill>
              </a:rPr>
              <a:t>11-32</a:t>
            </a:r>
          </a:p>
        </p:txBody>
      </p:sp>
      <p:sp>
        <p:nvSpPr>
          <p:cNvPr id="12" name="Rectangle 11"/>
          <p:cNvSpPr/>
          <p:nvPr/>
        </p:nvSpPr>
        <p:spPr>
          <a:xfrm>
            <a:off x="3810000" y="4495800"/>
            <a:ext cx="38862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000000"/>
                </a:solidFill>
                <a:ea typeface="新細明體" pitchFamily="18" charset="-120"/>
              </a:rPr>
              <a:t>失落一個兒子的比喻</a:t>
            </a:r>
            <a:endParaRPr lang="en-US" sz="3200" b="1" dirty="0">
              <a:solidFill>
                <a:srgbClr val="000000"/>
              </a:solidFill>
              <a:ea typeface="新細明體" pitchFamily="18"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dirty="0">
                <a:solidFill>
                  <a:srgbClr val="FFFF00"/>
                </a:solidFill>
              </a:rPr>
              <a:t>與主</a:t>
            </a:r>
            <a:r>
              <a:rPr lang="ja-JP" altLang="en-US" sz="3200" dirty="0" smtClean="0">
                <a:solidFill>
                  <a:srgbClr val="FFFF00"/>
                </a:solidFill>
              </a:rPr>
              <a:t>同行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zh-TW" altLang="en-US" sz="3200" b="1" dirty="0" smtClean="0">
                <a:solidFill>
                  <a:schemeClr val="bg1"/>
                </a:solidFill>
              </a:rPr>
              <a:t>路加福音</a:t>
            </a:r>
            <a:r>
              <a:rPr lang="en-US" sz="3200" dirty="0" smtClean="0">
                <a:solidFill>
                  <a:schemeClr val="bg1"/>
                </a:solidFill>
              </a:rPr>
              <a:t>15:3 </a:t>
            </a:r>
            <a:r>
              <a:rPr lang="zh-TW" altLang="en-US" sz="3200" dirty="0" smtClean="0">
                <a:solidFill>
                  <a:schemeClr val="bg1"/>
                </a:solidFill>
              </a:rPr>
              <a:t>耶穌就用比喻、說、</a:t>
            </a:r>
            <a:r>
              <a:rPr lang="en-US" sz="3200" dirty="0" smtClean="0">
                <a:solidFill>
                  <a:schemeClr val="bg1"/>
                </a:solidFill>
              </a:rPr>
              <a:t>15:4 </a:t>
            </a:r>
            <a:r>
              <a:rPr lang="zh-TW" altLang="en-US" sz="3200" dirty="0" smtClean="0">
                <a:solidFill>
                  <a:schemeClr val="bg1"/>
                </a:solidFill>
              </a:rPr>
              <a:t>你們中間誰有一百隻羊、失去一隻、不把這九十九隻撇在曠野、去找那失去的羊直到找著呢。</a:t>
            </a:r>
            <a:r>
              <a:rPr lang="en-US" sz="3200" dirty="0" smtClean="0">
                <a:solidFill>
                  <a:schemeClr val="bg1"/>
                </a:solidFill>
              </a:rPr>
              <a:t>15:5 </a:t>
            </a:r>
            <a:r>
              <a:rPr lang="zh-TW" altLang="en-US" sz="3200" dirty="0" smtClean="0">
                <a:solidFill>
                  <a:schemeClr val="bg1"/>
                </a:solidFill>
              </a:rPr>
              <a:t>找著了、就歡歡喜喜的扛在肩上、回到家裡。</a:t>
            </a:r>
            <a:endParaRPr lang="en-US" sz="3200" dirty="0" smtClean="0">
              <a:solidFill>
                <a:schemeClr val="bg1"/>
              </a:solidFill>
            </a:endParaRPr>
          </a:p>
          <a:p>
            <a:pPr>
              <a:buNone/>
            </a:pPr>
            <a:r>
              <a:rPr lang="en-US" b="1" dirty="0" smtClean="0">
                <a:solidFill>
                  <a:srgbClr val="00FFFF"/>
                </a:solidFill>
              </a:rPr>
              <a:t>15:4</a:t>
            </a:r>
            <a:r>
              <a:rPr lang="en-US" dirty="0" smtClean="0">
                <a:solidFill>
                  <a:srgbClr val="00FFFF"/>
                </a:solidFill>
              </a:rPr>
              <a:t> </a:t>
            </a:r>
            <a:r>
              <a:rPr lang="en-US" dirty="0" err="1" smtClean="0">
                <a:solidFill>
                  <a:srgbClr val="00FFFF"/>
                </a:solidFill>
              </a:rPr>
              <a:t>Lín</a:t>
            </a:r>
            <a:r>
              <a:rPr lang="en-US" dirty="0" smtClean="0">
                <a:solidFill>
                  <a:srgbClr val="00FFFF"/>
                </a:solidFill>
              </a:rPr>
              <a:t> </a:t>
            </a:r>
            <a:r>
              <a:rPr lang="en-US" dirty="0" err="1" smtClean="0">
                <a:solidFill>
                  <a:srgbClr val="00FFFF"/>
                </a:solidFill>
              </a:rPr>
              <a:t>tiong-kan</a:t>
            </a:r>
            <a:r>
              <a:rPr lang="en-US" dirty="0" smtClean="0">
                <a:solidFill>
                  <a:srgbClr val="00FFFF"/>
                </a:solidFill>
              </a:rPr>
              <a:t> </a:t>
            </a:r>
            <a:r>
              <a:rPr lang="en-US" dirty="0" err="1" smtClean="0">
                <a:solidFill>
                  <a:srgbClr val="00FFFF"/>
                </a:solidFill>
              </a:rPr>
              <a:t>sím-mi̍h</a:t>
            </a:r>
            <a:r>
              <a:rPr lang="en-US" dirty="0" smtClean="0">
                <a:solidFill>
                  <a:srgbClr val="00FFFF"/>
                </a:solidFill>
              </a:rPr>
              <a:t> </a:t>
            </a:r>
            <a:r>
              <a:rPr lang="en-US" dirty="0" err="1" smtClean="0">
                <a:solidFill>
                  <a:srgbClr val="00FFFF"/>
                </a:solidFill>
              </a:rPr>
              <a:t>lâng</a:t>
            </a:r>
            <a:r>
              <a:rPr lang="en-US" dirty="0" smtClean="0">
                <a:solidFill>
                  <a:srgbClr val="00FFFF"/>
                </a:solidFill>
              </a:rPr>
              <a:t> ū </a:t>
            </a:r>
            <a:r>
              <a:rPr lang="en-US" dirty="0" err="1" smtClean="0">
                <a:solidFill>
                  <a:srgbClr val="00FFFF"/>
                </a:solidFill>
              </a:rPr>
              <a:t>chi̍t-pah</a:t>
            </a:r>
            <a:r>
              <a:rPr lang="en-US" dirty="0" smtClean="0">
                <a:solidFill>
                  <a:srgbClr val="00FFFF"/>
                </a:solidFill>
              </a:rPr>
              <a:t> </a:t>
            </a:r>
            <a:r>
              <a:rPr lang="en-US" dirty="0" err="1" smtClean="0">
                <a:solidFill>
                  <a:srgbClr val="00FFFF"/>
                </a:solidFill>
              </a:rPr>
              <a:t>chiah</a:t>
            </a:r>
            <a:r>
              <a:rPr lang="en-US" dirty="0" smtClean="0">
                <a:solidFill>
                  <a:srgbClr val="00FFFF"/>
                </a:solidFill>
              </a:rPr>
              <a:t> </a:t>
            </a:r>
            <a:r>
              <a:rPr lang="en-US" dirty="0" err="1" smtClean="0">
                <a:solidFill>
                  <a:srgbClr val="00FFFF"/>
                </a:solidFill>
              </a:rPr>
              <a:t>iûⁿ</a:t>
            </a:r>
            <a:r>
              <a:rPr lang="en-US" dirty="0" smtClean="0">
                <a:solidFill>
                  <a:srgbClr val="00FFFF"/>
                </a:solidFill>
              </a:rPr>
              <a:t>, sit-</a:t>
            </a:r>
            <a:r>
              <a:rPr lang="en-US" dirty="0" err="1" smtClean="0">
                <a:solidFill>
                  <a:srgbClr val="00FFFF"/>
                </a:solidFill>
              </a:rPr>
              <a:t>lo̍h</a:t>
            </a:r>
            <a:r>
              <a:rPr lang="en-US" dirty="0" smtClean="0">
                <a:solidFill>
                  <a:srgbClr val="00FFFF"/>
                </a:solidFill>
              </a:rPr>
              <a:t> </a:t>
            </a:r>
            <a:r>
              <a:rPr lang="en-US" dirty="0" err="1" smtClean="0">
                <a:solidFill>
                  <a:srgbClr val="00FFFF"/>
                </a:solidFill>
              </a:rPr>
              <a:t>chi̍t</a:t>
            </a:r>
            <a:r>
              <a:rPr lang="en-US" dirty="0" smtClean="0">
                <a:solidFill>
                  <a:srgbClr val="00FFFF"/>
                </a:solidFill>
              </a:rPr>
              <a:t> </a:t>
            </a:r>
            <a:r>
              <a:rPr lang="en-US" dirty="0" err="1" smtClean="0">
                <a:solidFill>
                  <a:srgbClr val="00FFFF"/>
                </a:solidFill>
              </a:rPr>
              <a:t>chiah</a:t>
            </a:r>
            <a:r>
              <a:rPr lang="en-US" dirty="0" smtClean="0">
                <a:solidFill>
                  <a:srgbClr val="00FFFF"/>
                </a:solidFill>
              </a:rPr>
              <a:t>, </a:t>
            </a:r>
            <a:r>
              <a:rPr lang="en-US" dirty="0" err="1" smtClean="0">
                <a:solidFill>
                  <a:srgbClr val="00FFFF"/>
                </a:solidFill>
              </a:rPr>
              <a:t>kiám</a:t>
            </a:r>
            <a:r>
              <a:rPr lang="en-US" dirty="0" smtClean="0">
                <a:solidFill>
                  <a:srgbClr val="00FFFF"/>
                </a:solidFill>
              </a:rPr>
              <a:t> </a:t>
            </a:r>
            <a:r>
              <a:rPr lang="en-US" dirty="0" err="1" smtClean="0">
                <a:solidFill>
                  <a:srgbClr val="00FFFF"/>
                </a:solidFill>
              </a:rPr>
              <a:t>bô</a:t>
            </a:r>
            <a:r>
              <a:rPr lang="en-US" dirty="0" smtClean="0">
                <a:solidFill>
                  <a:srgbClr val="00FFFF"/>
                </a:solidFill>
              </a:rPr>
              <a:t> </a:t>
            </a:r>
            <a:r>
              <a:rPr lang="en-US" dirty="0" err="1" smtClean="0">
                <a:solidFill>
                  <a:srgbClr val="00FFFF"/>
                </a:solidFill>
              </a:rPr>
              <a:t>chhiáⁿ</a:t>
            </a:r>
            <a:r>
              <a:rPr lang="en-US" dirty="0" smtClean="0">
                <a:solidFill>
                  <a:srgbClr val="00FFFF"/>
                </a:solidFill>
              </a:rPr>
              <a:t> </a:t>
            </a:r>
            <a:r>
              <a:rPr lang="en-US" dirty="0" err="1" smtClean="0">
                <a:solidFill>
                  <a:srgbClr val="00FFFF"/>
                </a:solidFill>
              </a:rPr>
              <a:t>pàng</a:t>
            </a:r>
            <a:r>
              <a:rPr lang="en-US" dirty="0" smtClean="0">
                <a:solidFill>
                  <a:srgbClr val="00FFFF"/>
                </a:solidFill>
              </a:rPr>
              <a:t> </a:t>
            </a:r>
            <a:r>
              <a:rPr lang="en-US" dirty="0" err="1" smtClean="0">
                <a:solidFill>
                  <a:srgbClr val="00FFFF"/>
                </a:solidFill>
              </a:rPr>
              <a:t>káu-cha̍p-káu</a:t>
            </a:r>
            <a:r>
              <a:rPr lang="en-US" dirty="0" smtClean="0">
                <a:solidFill>
                  <a:srgbClr val="00FFFF"/>
                </a:solidFill>
              </a:rPr>
              <a:t> </a:t>
            </a:r>
            <a:r>
              <a:rPr lang="en-US" dirty="0" err="1" smtClean="0">
                <a:solidFill>
                  <a:srgbClr val="00FFFF"/>
                </a:solidFill>
              </a:rPr>
              <a:t>chiah</a:t>
            </a:r>
            <a:r>
              <a:rPr lang="en-US" dirty="0" smtClean="0">
                <a:solidFill>
                  <a:srgbClr val="00FFFF"/>
                </a:solidFill>
              </a:rPr>
              <a:t> </a:t>
            </a:r>
            <a:r>
              <a:rPr lang="en-US" dirty="0" err="1" smtClean="0">
                <a:solidFill>
                  <a:srgbClr val="00FFFF"/>
                </a:solidFill>
              </a:rPr>
              <a:t>tī</a:t>
            </a:r>
            <a:r>
              <a:rPr lang="en-US" dirty="0" smtClean="0">
                <a:solidFill>
                  <a:srgbClr val="00FFFF"/>
                </a:solidFill>
              </a:rPr>
              <a:t> </a:t>
            </a:r>
            <a:r>
              <a:rPr lang="en-US" dirty="0" err="1" smtClean="0">
                <a:solidFill>
                  <a:srgbClr val="00FFFF"/>
                </a:solidFill>
              </a:rPr>
              <a:t>soaⁿ-ni̍h</a:t>
            </a:r>
            <a:r>
              <a:rPr lang="en-US" dirty="0" smtClean="0">
                <a:solidFill>
                  <a:srgbClr val="00FFFF"/>
                </a:solidFill>
              </a:rPr>
              <a:t>, </a:t>
            </a:r>
            <a:r>
              <a:rPr lang="en-US" dirty="0" err="1" smtClean="0">
                <a:solidFill>
                  <a:srgbClr val="00FFFF"/>
                </a:solidFill>
              </a:rPr>
              <a:t>khì</a:t>
            </a:r>
            <a:r>
              <a:rPr lang="en-US" dirty="0" smtClean="0">
                <a:solidFill>
                  <a:srgbClr val="00FFFF"/>
                </a:solidFill>
              </a:rPr>
              <a:t> </a:t>
            </a:r>
            <a:r>
              <a:rPr lang="en-US" dirty="0" err="1" smtClean="0">
                <a:solidFill>
                  <a:srgbClr val="00FFFF"/>
                </a:solidFill>
              </a:rPr>
              <a:t>chhē</a:t>
            </a:r>
            <a:r>
              <a:rPr lang="en-US" dirty="0" smtClean="0">
                <a:solidFill>
                  <a:srgbClr val="00FFFF"/>
                </a:solidFill>
              </a:rPr>
              <a:t> </a:t>
            </a:r>
            <a:r>
              <a:rPr lang="en-US" dirty="0" err="1" smtClean="0">
                <a:solidFill>
                  <a:srgbClr val="00FFFF"/>
                </a:solidFill>
              </a:rPr>
              <a:t>só</a:t>
            </a:r>
            <a:r>
              <a:rPr lang="en-US" dirty="0" smtClean="0">
                <a:solidFill>
                  <a:srgbClr val="00FFFF"/>
                </a:solidFill>
              </a:rPr>
              <a:t>͘ sit-</a:t>
            </a:r>
            <a:r>
              <a:rPr lang="en-US" dirty="0" err="1" smtClean="0">
                <a:solidFill>
                  <a:srgbClr val="00FFFF"/>
                </a:solidFill>
              </a:rPr>
              <a:t>lo̍h</a:t>
            </a:r>
            <a:r>
              <a:rPr lang="en-US" dirty="0" smtClean="0">
                <a:solidFill>
                  <a:srgbClr val="00FFFF"/>
                </a:solidFill>
              </a:rPr>
              <a:t> ê </a:t>
            </a:r>
            <a:r>
              <a:rPr lang="en-US" dirty="0" err="1" smtClean="0">
                <a:solidFill>
                  <a:srgbClr val="00FFFF"/>
                </a:solidFill>
              </a:rPr>
              <a:t>kàu</a:t>
            </a:r>
            <a:r>
              <a:rPr lang="en-US" dirty="0" smtClean="0">
                <a:solidFill>
                  <a:srgbClr val="00FFFF"/>
                </a:solidFill>
              </a:rPr>
              <a:t> tit-</a:t>
            </a:r>
            <a:r>
              <a:rPr lang="en-US" dirty="0" err="1" smtClean="0">
                <a:solidFill>
                  <a:srgbClr val="00FFFF"/>
                </a:solidFill>
              </a:rPr>
              <a:t>tio̍h</a:t>
            </a:r>
            <a:r>
              <a:rPr lang="en-US" dirty="0" smtClean="0">
                <a:solidFill>
                  <a:srgbClr val="00FFFF"/>
                </a:solidFill>
              </a:rPr>
              <a:t> mah?</a:t>
            </a:r>
            <a:r>
              <a:rPr lang="en-US" b="1" dirty="0" smtClean="0">
                <a:solidFill>
                  <a:srgbClr val="00FFFF"/>
                </a:solidFill>
              </a:rPr>
              <a:t>15:5</a:t>
            </a:r>
            <a:r>
              <a:rPr lang="en-US" dirty="0" smtClean="0">
                <a:solidFill>
                  <a:srgbClr val="00FFFF"/>
                </a:solidFill>
              </a:rPr>
              <a:t> Í-</a:t>
            </a:r>
            <a:r>
              <a:rPr lang="en-US" dirty="0" err="1" smtClean="0">
                <a:solidFill>
                  <a:srgbClr val="00FFFF"/>
                </a:solidFill>
              </a:rPr>
              <a:t>keng</a:t>
            </a:r>
            <a:r>
              <a:rPr lang="en-US" dirty="0" smtClean="0">
                <a:solidFill>
                  <a:srgbClr val="00FFFF"/>
                </a:solidFill>
              </a:rPr>
              <a:t> </a:t>
            </a:r>
            <a:r>
              <a:rPr lang="en-US" dirty="0" err="1" smtClean="0">
                <a:solidFill>
                  <a:srgbClr val="00FFFF"/>
                </a:solidFill>
              </a:rPr>
              <a:t>chhē-tio̍h</a:t>
            </a:r>
            <a:r>
              <a:rPr lang="en-US" dirty="0" smtClean="0">
                <a:solidFill>
                  <a:srgbClr val="00FFFF"/>
                </a:solidFill>
              </a:rPr>
              <a:t> </a:t>
            </a:r>
            <a:r>
              <a:rPr lang="en-US" dirty="0" err="1" smtClean="0">
                <a:solidFill>
                  <a:srgbClr val="00FFFF"/>
                </a:solidFill>
              </a:rPr>
              <a:t>chiū</a:t>
            </a:r>
            <a:r>
              <a:rPr lang="en-US" dirty="0" smtClean="0">
                <a:solidFill>
                  <a:srgbClr val="00FFFF"/>
                </a:solidFill>
              </a:rPr>
              <a:t> </a:t>
            </a:r>
            <a:r>
              <a:rPr lang="en-US" dirty="0" err="1" smtClean="0">
                <a:solidFill>
                  <a:srgbClr val="00FFFF"/>
                </a:solidFill>
              </a:rPr>
              <a:t>hoaⁿ-hí</a:t>
            </a:r>
            <a:r>
              <a:rPr lang="en-US" dirty="0" smtClean="0">
                <a:solidFill>
                  <a:srgbClr val="00FFFF"/>
                </a:solidFill>
              </a:rPr>
              <a:t>, </a:t>
            </a:r>
            <a:r>
              <a:rPr lang="en-US" dirty="0" err="1" smtClean="0">
                <a:solidFill>
                  <a:srgbClr val="00FFFF"/>
                </a:solidFill>
              </a:rPr>
              <a:t>pē</a:t>
            </a:r>
            <a:r>
              <a:rPr lang="en-US" dirty="0" smtClean="0">
                <a:solidFill>
                  <a:srgbClr val="00FFFF"/>
                </a:solidFill>
              </a:rPr>
              <a:t> </a:t>
            </a:r>
            <a:r>
              <a:rPr lang="en-US" dirty="0" err="1" smtClean="0">
                <a:solidFill>
                  <a:srgbClr val="00FFFF"/>
                </a:solidFill>
              </a:rPr>
              <a:t>i</a:t>
            </a:r>
            <a:r>
              <a:rPr lang="en-US" dirty="0" smtClean="0">
                <a:solidFill>
                  <a:srgbClr val="00FFFF"/>
                </a:solidFill>
              </a:rPr>
              <a:t> </a:t>
            </a:r>
            <a:r>
              <a:rPr lang="en-US" dirty="0" err="1" smtClean="0">
                <a:solidFill>
                  <a:srgbClr val="00FFFF"/>
                </a:solidFill>
              </a:rPr>
              <a:t>tī</a:t>
            </a:r>
            <a:r>
              <a:rPr lang="en-US" dirty="0" smtClean="0">
                <a:solidFill>
                  <a:srgbClr val="00FFFF"/>
                </a:solidFill>
              </a:rPr>
              <a:t> </a:t>
            </a:r>
            <a:r>
              <a:rPr lang="en-US" dirty="0" err="1" smtClean="0">
                <a:solidFill>
                  <a:srgbClr val="00FFFF"/>
                </a:solidFill>
              </a:rPr>
              <a:t>keng-thâu</a:t>
            </a:r>
            <a:r>
              <a:rPr lang="en-US" dirty="0" smtClean="0">
                <a:solidFill>
                  <a:srgbClr val="00FFFF"/>
                </a:solidFill>
              </a:rPr>
              <a:t> téng.</a:t>
            </a:r>
            <a:r>
              <a:rPr lang="en-US" b="1" dirty="0" smtClean="0">
                <a:solidFill>
                  <a:srgbClr val="00FFFF"/>
                </a:solidFill>
              </a:rPr>
              <a:t>15:6</a:t>
            </a:r>
            <a:r>
              <a:rPr lang="en-US" dirty="0" smtClean="0">
                <a:solidFill>
                  <a:srgbClr val="00FFFF"/>
                </a:solidFill>
              </a:rPr>
              <a:t> </a:t>
            </a:r>
            <a:r>
              <a:rPr lang="en-US" dirty="0" err="1" smtClean="0">
                <a:solidFill>
                  <a:srgbClr val="00FFFF"/>
                </a:solidFill>
              </a:rPr>
              <a:t>Kàu</a:t>
            </a:r>
            <a:r>
              <a:rPr lang="en-US" dirty="0" smtClean="0">
                <a:solidFill>
                  <a:srgbClr val="00FFFF"/>
                </a:solidFill>
              </a:rPr>
              <a:t> </a:t>
            </a:r>
            <a:r>
              <a:rPr lang="en-US" dirty="0" err="1" smtClean="0">
                <a:solidFill>
                  <a:srgbClr val="00FFFF"/>
                </a:solidFill>
              </a:rPr>
              <a:t>chhù</a:t>
            </a:r>
            <a:r>
              <a:rPr lang="en-US" dirty="0" smtClean="0">
                <a:solidFill>
                  <a:srgbClr val="00FFFF"/>
                </a:solidFill>
              </a:rPr>
              <a:t> </a:t>
            </a:r>
            <a:r>
              <a:rPr lang="en-US" dirty="0" err="1" smtClean="0">
                <a:solidFill>
                  <a:srgbClr val="00FFFF"/>
                </a:solidFill>
              </a:rPr>
              <a:t>chiū</a:t>
            </a:r>
            <a:r>
              <a:rPr lang="en-US" dirty="0" smtClean="0">
                <a:solidFill>
                  <a:srgbClr val="00FFFF"/>
                </a:solidFill>
              </a:rPr>
              <a:t> </a:t>
            </a:r>
            <a:r>
              <a:rPr lang="en-US" dirty="0" err="1" smtClean="0">
                <a:solidFill>
                  <a:srgbClr val="00FFFF"/>
                </a:solidFill>
              </a:rPr>
              <a:t>chū-chi̍p</a:t>
            </a:r>
            <a:r>
              <a:rPr lang="en-US" dirty="0" smtClean="0">
                <a:solidFill>
                  <a:srgbClr val="00FFFF"/>
                </a:solidFill>
              </a:rPr>
              <a:t> </a:t>
            </a:r>
            <a:r>
              <a:rPr lang="en-US" dirty="0" err="1" smtClean="0">
                <a:solidFill>
                  <a:srgbClr val="00FFFF"/>
                </a:solidFill>
              </a:rPr>
              <a:t>i</a:t>
            </a:r>
            <a:r>
              <a:rPr lang="en-US" dirty="0" smtClean="0">
                <a:solidFill>
                  <a:srgbClr val="00FFFF"/>
                </a:solidFill>
              </a:rPr>
              <a:t> ê </a:t>
            </a:r>
            <a:r>
              <a:rPr lang="en-US" dirty="0" err="1" smtClean="0">
                <a:solidFill>
                  <a:srgbClr val="00FFFF"/>
                </a:solidFill>
              </a:rPr>
              <a:t>pêng-iú</a:t>
            </a:r>
            <a:r>
              <a:rPr lang="en-US" dirty="0" smtClean="0">
                <a:solidFill>
                  <a:srgbClr val="00FFFF"/>
                </a:solidFill>
              </a:rPr>
              <a:t> </a:t>
            </a:r>
            <a:r>
              <a:rPr lang="en-US" dirty="0" err="1" smtClean="0">
                <a:solidFill>
                  <a:srgbClr val="00FFFF"/>
                </a:solidFill>
              </a:rPr>
              <a:t>chhù-piⁿ</a:t>
            </a:r>
            <a:r>
              <a:rPr lang="en-US" dirty="0" smtClean="0">
                <a:solidFill>
                  <a:srgbClr val="00FFFF"/>
                </a:solidFill>
              </a:rPr>
              <a:t>, </a:t>
            </a:r>
            <a:r>
              <a:rPr lang="en-US" dirty="0" err="1" smtClean="0">
                <a:solidFill>
                  <a:srgbClr val="00FFFF"/>
                </a:solidFill>
              </a:rPr>
              <a:t>kā</a:t>
            </a:r>
            <a:r>
              <a:rPr lang="en-US" dirty="0" smtClean="0">
                <a:solidFill>
                  <a:srgbClr val="00FFFF"/>
                </a:solidFill>
              </a:rPr>
              <a:t> in </a:t>
            </a:r>
            <a:r>
              <a:rPr lang="en-US" dirty="0" err="1" smtClean="0">
                <a:solidFill>
                  <a:srgbClr val="00FFFF"/>
                </a:solidFill>
              </a:rPr>
              <a:t>kóng</a:t>
            </a:r>
            <a:r>
              <a:rPr lang="en-US" dirty="0" smtClean="0">
                <a:solidFill>
                  <a:srgbClr val="00FFFF"/>
                </a:solidFill>
              </a:rPr>
              <a:t>, </a:t>
            </a:r>
            <a:r>
              <a:rPr lang="en-US" dirty="0" err="1" smtClean="0">
                <a:solidFill>
                  <a:srgbClr val="00FFFF"/>
                </a:solidFill>
              </a:rPr>
              <a:t>Tio̍h</a:t>
            </a:r>
            <a:r>
              <a:rPr lang="en-US" dirty="0" smtClean="0">
                <a:solidFill>
                  <a:srgbClr val="00FFFF"/>
                </a:solidFill>
              </a:rPr>
              <a:t> </a:t>
            </a:r>
            <a:r>
              <a:rPr lang="en-US" dirty="0" err="1" smtClean="0">
                <a:solidFill>
                  <a:srgbClr val="00FFFF"/>
                </a:solidFill>
              </a:rPr>
              <a:t>kap</a:t>
            </a:r>
            <a:r>
              <a:rPr lang="en-US" dirty="0" smtClean="0">
                <a:solidFill>
                  <a:srgbClr val="00FFFF"/>
                </a:solidFill>
              </a:rPr>
              <a:t> </a:t>
            </a:r>
            <a:r>
              <a:rPr lang="en-US" dirty="0" err="1" smtClean="0">
                <a:solidFill>
                  <a:srgbClr val="00FFFF"/>
                </a:solidFill>
              </a:rPr>
              <a:t>góa</a:t>
            </a:r>
            <a:r>
              <a:rPr lang="en-US" dirty="0" smtClean="0">
                <a:solidFill>
                  <a:srgbClr val="00FFFF"/>
                </a:solidFill>
              </a:rPr>
              <a:t> </a:t>
            </a:r>
            <a:r>
              <a:rPr lang="en-US" dirty="0" err="1" smtClean="0">
                <a:solidFill>
                  <a:srgbClr val="00FFFF"/>
                </a:solidFill>
              </a:rPr>
              <a:t>hoaⁿ-hí</a:t>
            </a:r>
            <a:r>
              <a:rPr lang="en-US" dirty="0" smtClean="0">
                <a:solidFill>
                  <a:srgbClr val="00FFFF"/>
                </a:solidFill>
              </a:rPr>
              <a:t>, in-</a:t>
            </a:r>
            <a:r>
              <a:rPr lang="en-US" dirty="0" err="1" smtClean="0">
                <a:solidFill>
                  <a:srgbClr val="00FFFF"/>
                </a:solidFill>
              </a:rPr>
              <a:t>ūi</a:t>
            </a:r>
            <a:r>
              <a:rPr lang="en-US" dirty="0" smtClean="0">
                <a:solidFill>
                  <a:srgbClr val="00FFFF"/>
                </a:solidFill>
              </a:rPr>
              <a:t> </a:t>
            </a:r>
            <a:r>
              <a:rPr lang="en-US" dirty="0" err="1" smtClean="0">
                <a:solidFill>
                  <a:srgbClr val="00FFFF"/>
                </a:solidFill>
              </a:rPr>
              <a:t>só</a:t>
            </a:r>
            <a:r>
              <a:rPr lang="en-US" dirty="0" smtClean="0">
                <a:solidFill>
                  <a:srgbClr val="00FFFF"/>
                </a:solidFill>
              </a:rPr>
              <a:t>͘ sit-</a:t>
            </a:r>
            <a:r>
              <a:rPr lang="en-US" dirty="0" err="1" smtClean="0">
                <a:solidFill>
                  <a:srgbClr val="00FFFF"/>
                </a:solidFill>
              </a:rPr>
              <a:t>lo̍h</a:t>
            </a:r>
            <a:r>
              <a:rPr lang="en-US" dirty="0" smtClean="0">
                <a:solidFill>
                  <a:srgbClr val="00FFFF"/>
                </a:solidFill>
              </a:rPr>
              <a:t> ê </a:t>
            </a:r>
            <a:r>
              <a:rPr lang="en-US" dirty="0" err="1" smtClean="0">
                <a:solidFill>
                  <a:srgbClr val="00FFFF"/>
                </a:solidFill>
              </a:rPr>
              <a:t>iûⁿ</a:t>
            </a:r>
            <a:r>
              <a:rPr lang="en-US" dirty="0" smtClean="0">
                <a:solidFill>
                  <a:srgbClr val="00FFFF"/>
                </a:solidFill>
              </a:rPr>
              <a:t> </a:t>
            </a:r>
            <a:r>
              <a:rPr lang="en-US" dirty="0" err="1" smtClean="0">
                <a:solidFill>
                  <a:srgbClr val="00FFFF"/>
                </a:solidFill>
              </a:rPr>
              <a:t>góa</a:t>
            </a:r>
            <a:r>
              <a:rPr lang="en-US" dirty="0" smtClean="0">
                <a:solidFill>
                  <a:srgbClr val="00FFFF"/>
                </a:solidFill>
              </a:rPr>
              <a:t> í-</a:t>
            </a:r>
            <a:r>
              <a:rPr lang="en-US" dirty="0" err="1" smtClean="0">
                <a:solidFill>
                  <a:srgbClr val="00FFFF"/>
                </a:solidFill>
              </a:rPr>
              <a:t>keng</a:t>
            </a:r>
            <a:r>
              <a:rPr lang="en-US" dirty="0" smtClean="0">
                <a:solidFill>
                  <a:srgbClr val="00FFFF"/>
                </a:solidFill>
              </a:rPr>
              <a:t> </a:t>
            </a:r>
            <a:r>
              <a:rPr lang="en-US" dirty="0" err="1" smtClean="0">
                <a:solidFill>
                  <a:srgbClr val="00FFFF"/>
                </a:solidFill>
              </a:rPr>
              <a:t>chhē-tio̍h</a:t>
            </a:r>
            <a:r>
              <a:rPr lang="en-US" dirty="0" smtClean="0">
                <a:solidFill>
                  <a:srgbClr val="00FFFF"/>
                </a:solidFill>
              </a:rPr>
              <a:t>.</a:t>
            </a:r>
            <a:r>
              <a:rPr lang="en-US" dirty="0" smtClean="0"/>
              <a:t/>
            </a:r>
            <a:br>
              <a:rPr lang="en-US" dirty="0" smtClean="0"/>
            </a:br>
            <a:endParaRPr lang="en-US"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593273" y="4419600"/>
            <a:ext cx="2438400" cy="220980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solidFill>
              </a:rPr>
              <a:t>關</a:t>
            </a:r>
            <a:r>
              <a:rPr lang="ja-JP" altLang="en-US" sz="3600" dirty="0" smtClean="0">
                <a:solidFill>
                  <a:schemeClr val="bg1"/>
                </a:solidFill>
              </a:rPr>
              <a:t>懷</a:t>
            </a:r>
            <a:r>
              <a:rPr lang="en-US" altLang="ja-JP" sz="3600" dirty="0" smtClean="0">
                <a:solidFill>
                  <a:schemeClr val="bg1"/>
                </a:solidFill>
              </a:rPr>
              <a:t>!</a:t>
            </a:r>
          </a:p>
          <a:p>
            <a:pPr algn="ctr"/>
            <a:r>
              <a:rPr lang="en-US" sz="3600" dirty="0" smtClean="0">
                <a:solidFill>
                  <a:schemeClr val="bg1"/>
                </a:solidFill>
              </a:rPr>
              <a:t>1/99</a:t>
            </a:r>
            <a:r>
              <a:rPr lang="zh-TW" altLang="en-US" sz="3600" dirty="0" smtClean="0">
                <a:solidFill>
                  <a:schemeClr val="bg1"/>
                </a:solidFill>
              </a:rPr>
              <a:t>隻</a:t>
            </a:r>
            <a:r>
              <a:rPr lang="en-US" altLang="zh-TW" sz="3600" dirty="0" smtClean="0">
                <a:solidFill>
                  <a:schemeClr val="bg1"/>
                </a:solidFill>
              </a:rPr>
              <a:t>!</a:t>
            </a:r>
            <a:endParaRPr lang="en-US" sz="3600" dirty="0">
              <a:solidFill>
                <a:schemeClr val="bg1"/>
              </a:solidFill>
            </a:endParaRPr>
          </a:p>
        </p:txBody>
      </p:sp>
      <p:cxnSp>
        <p:nvCxnSpPr>
          <p:cNvPr id="10" name="Straight Arrow Connector 9"/>
          <p:cNvCxnSpPr/>
          <p:nvPr/>
        </p:nvCxnSpPr>
        <p:spPr>
          <a:xfrm>
            <a:off x="4404241" y="5524500"/>
            <a:ext cx="777359"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486400" y="4953000"/>
            <a:ext cx="2209800" cy="1447800"/>
          </a:xfrm>
          <a:prstGeom prst="rect">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rPr>
              <a:t>靈</a:t>
            </a:r>
            <a:r>
              <a:rPr lang="zh-TW" altLang="en-US" sz="3600" b="1" dirty="0" smtClean="0">
                <a:solidFill>
                  <a:schemeClr val="bg1"/>
                </a:solidFill>
              </a:rPr>
              <a:t>魂</a:t>
            </a:r>
            <a:r>
              <a:rPr lang="en-US" altLang="zh-TW" sz="3600" b="1" dirty="0" smtClean="0">
                <a:solidFill>
                  <a:schemeClr val="bg1"/>
                </a:solidFill>
              </a:rPr>
              <a:t>!</a:t>
            </a:r>
          </a:p>
          <a:p>
            <a:pPr algn="ctr"/>
            <a:r>
              <a:rPr lang="en-US" sz="2400" b="1" dirty="0" smtClean="0">
                <a:solidFill>
                  <a:schemeClr val="bg1"/>
                </a:solidFill>
              </a:rPr>
              <a:t>(priceless)</a:t>
            </a:r>
            <a:endParaRPr lang="en-US" sz="2400" dirty="0">
              <a:solidFill>
                <a:schemeClr val="bg1"/>
              </a:solidFill>
            </a:endParaRPr>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3581400" cy="639762"/>
          </a:xfrm>
        </p:spPr>
        <p:txBody>
          <a:bodyPr/>
          <a:lstStyle/>
          <a:p>
            <a:endParaRPr lang="en-US" altLang="en-US" smtClean="0"/>
          </a:p>
        </p:txBody>
      </p:sp>
      <p:sp>
        <p:nvSpPr>
          <p:cNvPr id="37891" name="Content Placeholder 2"/>
          <p:cNvSpPr>
            <a:spLocks noGrp="1"/>
          </p:cNvSpPr>
          <p:nvPr>
            <p:ph idx="1"/>
          </p:nvPr>
        </p:nvSpPr>
        <p:spPr>
          <a:xfrm>
            <a:off x="4419600" y="0"/>
            <a:ext cx="4724400" cy="6858000"/>
          </a:xfrm>
          <a:solidFill>
            <a:schemeClr val="accent2"/>
          </a:solidFill>
          <a:ln w="57150">
            <a:solidFill>
              <a:schemeClr val="bg1"/>
            </a:solidFill>
            <a:miter lim="800000"/>
            <a:headEnd/>
            <a:tailEnd/>
          </a:ln>
        </p:spPr>
        <p:txBody>
          <a:bodyPr/>
          <a:lstStyle/>
          <a:p>
            <a:pPr>
              <a:buFontTx/>
              <a:buNone/>
            </a:pPr>
            <a:r>
              <a:rPr lang="zh-TW" altLang="en-US" b="1" smtClean="0">
                <a:solidFill>
                  <a:srgbClr val="FFFF00"/>
                </a:solidFill>
                <a:ea typeface="新細明體" panose="02020500000000000000" pitchFamily="18" charset="-120"/>
              </a:rPr>
              <a:t>路加</a:t>
            </a:r>
            <a:r>
              <a:rPr lang="en-US" altLang="zh-TW" b="1" smtClean="0">
                <a:solidFill>
                  <a:schemeClr val="bg1"/>
                </a:solidFill>
                <a:ea typeface="新細明體" panose="02020500000000000000" pitchFamily="18" charset="-120"/>
              </a:rPr>
              <a:t>15:4 </a:t>
            </a:r>
            <a:r>
              <a:rPr lang="zh-TW" altLang="en-US" b="1" smtClean="0">
                <a:solidFill>
                  <a:schemeClr val="bg1"/>
                </a:solidFill>
                <a:ea typeface="新細明體" panose="02020500000000000000" pitchFamily="18" charset="-120"/>
              </a:rPr>
              <a:t>你們中間誰有一百隻羊、失去一隻、不把這九十九隻撇在曠野、去找那失去的羊直到找著呢。</a:t>
            </a:r>
            <a:endParaRPr lang="en-US" altLang="zh-TW" b="1" smtClean="0">
              <a:solidFill>
                <a:schemeClr val="bg1"/>
              </a:solidFill>
              <a:ea typeface="新細明體" panose="02020500000000000000" pitchFamily="18" charset="-120"/>
            </a:endParaRPr>
          </a:p>
          <a:p>
            <a:pPr>
              <a:buFontTx/>
              <a:buNone/>
            </a:pPr>
            <a:r>
              <a:rPr lang="en-US" altLang="zh-TW" b="1" smtClean="0">
                <a:solidFill>
                  <a:schemeClr val="bg1"/>
                </a:solidFill>
                <a:ea typeface="新細明體" panose="02020500000000000000" pitchFamily="18" charset="-120"/>
              </a:rPr>
              <a:t>15:4 Lín tiong-kan sím-mi̍h lâng ū chi̍t-pah chiah iûⁿ, sit-lo̍h chi̍t chiah, kiám bô chhiáⁿ pàng káu-cha̍p-káu chiah tī soaⁿ-ni̍h, khì chhē só͘ sit-lo̍h ê kàu tit-tio̍h mah?</a:t>
            </a:r>
            <a:endParaRPr lang="zh-TW" altLang="en-US" b="1" smtClean="0">
              <a:solidFill>
                <a:schemeClr val="bg1"/>
              </a:solidFill>
              <a:ea typeface="新細明體" panose="02020500000000000000" pitchFamily="18" charset="-120"/>
            </a:endParaRPr>
          </a:p>
          <a:p>
            <a:pPr>
              <a:buFontTx/>
              <a:buNone/>
            </a:pPr>
            <a:endParaRPr lang="en-US" altLang="en-US" smtClean="0"/>
          </a:p>
        </p:txBody>
      </p:sp>
      <p:sp>
        <p:nvSpPr>
          <p:cNvPr id="2" name="Heart 1"/>
          <p:cNvSpPr/>
          <p:nvPr/>
        </p:nvSpPr>
        <p:spPr>
          <a:xfrm>
            <a:off x="5410200" y="4191000"/>
            <a:ext cx="2362200" cy="2057400"/>
          </a:xfrm>
          <a:prstGeom prst="heart">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bg1"/>
                </a:solidFill>
              </a:rPr>
              <a:t>關懷</a:t>
            </a:r>
            <a:endParaRPr lang="en-US" altLang="ja-JP" sz="2800" dirty="0">
              <a:solidFill>
                <a:schemeClr val="bg1"/>
              </a:solidFill>
            </a:endParaRPr>
          </a:p>
          <a:p>
            <a:pPr algn="ctr"/>
            <a:r>
              <a:rPr lang="zh-TW" altLang="en-US" sz="2800" b="1" dirty="0">
                <a:solidFill>
                  <a:schemeClr val="bg1"/>
                </a:solidFill>
              </a:rPr>
              <a:t>精神</a:t>
            </a:r>
            <a:r>
              <a:rPr lang="en-US" altLang="ja-JP" sz="2800" dirty="0">
                <a:solidFill>
                  <a:schemeClr val="bg1"/>
                </a:solidFill>
              </a:rPr>
              <a:t>!</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152400" y="228600"/>
            <a:ext cx="8839200" cy="6477000"/>
          </a:xfrm>
          <a:gradFill rotWithShape="1">
            <a:gsLst>
              <a:gs pos="0">
                <a:schemeClr val="accent2"/>
              </a:gs>
              <a:gs pos="50000">
                <a:schemeClr val="accent2">
                  <a:gamma/>
                  <a:shade val="46275"/>
                  <a:invGamma/>
                </a:schemeClr>
              </a:gs>
              <a:gs pos="100000">
                <a:schemeClr val="accent2"/>
              </a:gs>
            </a:gsLst>
            <a:lin ang="5400000" scaled="1"/>
          </a:gradFill>
          <a:ln w="76200" cmpd="tri">
            <a:solidFill>
              <a:schemeClr val="bg1"/>
            </a:solidFill>
          </a:ln>
        </p:spPr>
        <p:txBody>
          <a:bodyPr/>
          <a:lstStyle/>
          <a:p>
            <a:pPr>
              <a:buFontTx/>
              <a:buNone/>
            </a:pPr>
            <a:r>
              <a:rPr lang="en-US" altLang="en-US" smtClean="0">
                <a:solidFill>
                  <a:srgbClr val="FFFF00"/>
                </a:solidFill>
              </a:rPr>
              <a:t> </a:t>
            </a:r>
          </a:p>
        </p:txBody>
      </p:sp>
      <p:sp>
        <p:nvSpPr>
          <p:cNvPr id="6" name="Rectangle 5"/>
          <p:cNvSpPr/>
          <p:nvPr/>
        </p:nvSpPr>
        <p:spPr>
          <a:xfrm>
            <a:off x="6477000" y="2057400"/>
            <a:ext cx="11430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 </a:t>
            </a:r>
            <a:r>
              <a:rPr lang="zh-TW" altLang="en-US" sz="3200" b="1" dirty="0">
                <a:solidFill>
                  <a:srgbClr val="000000"/>
                </a:solidFill>
                <a:ea typeface="新細明體" pitchFamily="18" charset="-120"/>
              </a:rPr>
              <a:t>羊</a:t>
            </a:r>
            <a:r>
              <a:rPr lang="zh-TW" altLang="en-US" sz="2800" b="1" dirty="0">
                <a:solidFill>
                  <a:srgbClr val="000000"/>
                </a:solidFill>
                <a:ea typeface="新細明體" pitchFamily="18" charset="-120"/>
              </a:rPr>
              <a:t> </a:t>
            </a:r>
            <a:endParaRPr lang="en-US" sz="2800" b="1" dirty="0">
              <a:solidFill>
                <a:srgbClr val="000000"/>
              </a:solidFill>
              <a:ea typeface="新細明體" pitchFamily="18" charset="-120"/>
            </a:endParaRPr>
          </a:p>
        </p:txBody>
      </p:sp>
      <p:sp>
        <p:nvSpPr>
          <p:cNvPr id="7" name="Rectangle 6"/>
          <p:cNvSpPr/>
          <p:nvPr/>
        </p:nvSpPr>
        <p:spPr>
          <a:xfrm>
            <a:off x="6477000" y="3276600"/>
            <a:ext cx="11430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 塊錢 </a:t>
            </a:r>
            <a:endParaRPr lang="en-US" sz="2800" b="1" dirty="0">
              <a:solidFill>
                <a:srgbClr val="000000"/>
              </a:solidFill>
              <a:ea typeface="新細明體" pitchFamily="18" charset="-120"/>
            </a:endParaRPr>
          </a:p>
        </p:txBody>
      </p:sp>
      <p:sp>
        <p:nvSpPr>
          <p:cNvPr id="8" name="Vertical Scroll 7"/>
          <p:cNvSpPr/>
          <p:nvPr/>
        </p:nvSpPr>
        <p:spPr>
          <a:xfrm>
            <a:off x="762000" y="1981200"/>
            <a:ext cx="1066800" cy="3505200"/>
          </a:xfrm>
          <a:prstGeom prst="verticalScroll">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600" b="1" dirty="0">
                <a:solidFill>
                  <a:srgbClr val="000000"/>
                </a:solidFill>
                <a:ea typeface="新細明體" pitchFamily="18" charset="-120"/>
              </a:rPr>
              <a:t>路</a:t>
            </a:r>
          </a:p>
          <a:p>
            <a:pPr algn="ctr" fontAlgn="base">
              <a:spcBef>
                <a:spcPct val="0"/>
              </a:spcBef>
              <a:spcAft>
                <a:spcPct val="0"/>
              </a:spcAft>
              <a:defRPr/>
            </a:pPr>
            <a:r>
              <a:rPr lang="zh-TW" altLang="en-US" sz="3600" b="1" dirty="0">
                <a:solidFill>
                  <a:srgbClr val="000000"/>
                </a:solidFill>
                <a:ea typeface="新細明體" pitchFamily="18" charset="-120"/>
              </a:rPr>
              <a:t>加</a:t>
            </a:r>
            <a:r>
              <a:rPr lang="zh-TW" altLang="en-US" sz="3600" dirty="0">
                <a:solidFill>
                  <a:srgbClr val="000000"/>
                </a:solidFill>
                <a:ea typeface="新細明體" pitchFamily="18" charset="-120"/>
              </a:rPr>
              <a:t> </a:t>
            </a:r>
          </a:p>
          <a:p>
            <a:pPr algn="ctr" fontAlgn="base">
              <a:spcBef>
                <a:spcPct val="0"/>
              </a:spcBef>
              <a:spcAft>
                <a:spcPct val="0"/>
              </a:spcAft>
              <a:defRPr/>
            </a:pPr>
            <a:r>
              <a:rPr lang="en-US" altLang="zh-TW" sz="3600" dirty="0">
                <a:solidFill>
                  <a:srgbClr val="000000"/>
                </a:solidFill>
                <a:ea typeface="新細明體" pitchFamily="18" charset="-120"/>
              </a:rPr>
              <a:t>15</a:t>
            </a:r>
            <a:endParaRPr lang="en-US" sz="3600" dirty="0">
              <a:solidFill>
                <a:srgbClr val="000000"/>
              </a:solidFill>
            </a:endParaRPr>
          </a:p>
        </p:txBody>
      </p:sp>
      <p:sp>
        <p:nvSpPr>
          <p:cNvPr id="9" name="Right Arrow 8"/>
          <p:cNvSpPr/>
          <p:nvPr/>
        </p:nvSpPr>
        <p:spPr>
          <a:xfrm>
            <a:off x="2133600" y="2286000"/>
            <a:ext cx="1143000" cy="685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zh-TW" b="1" dirty="0">
                <a:solidFill>
                  <a:srgbClr val="000000"/>
                </a:solidFill>
                <a:ea typeface="新細明體" pitchFamily="18" charset="-120"/>
              </a:rPr>
              <a:t> 4-7</a:t>
            </a:r>
            <a:endParaRPr lang="en-US" sz="1600" dirty="0">
              <a:solidFill>
                <a:srgbClr val="000000"/>
              </a:solidFill>
            </a:endParaRPr>
          </a:p>
        </p:txBody>
      </p:sp>
      <p:sp>
        <p:nvSpPr>
          <p:cNvPr id="10" name="Right Arrow 9"/>
          <p:cNvSpPr/>
          <p:nvPr/>
        </p:nvSpPr>
        <p:spPr>
          <a:xfrm>
            <a:off x="2133600" y="3352800"/>
            <a:ext cx="1143000" cy="685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ltLang="zh-TW" b="1" dirty="0">
              <a:solidFill>
                <a:srgbClr val="000000"/>
              </a:solidFill>
              <a:ea typeface="新細明體" pitchFamily="18" charset="-120"/>
            </a:endParaRPr>
          </a:p>
          <a:p>
            <a:pPr algn="ctr" fontAlgn="base">
              <a:spcBef>
                <a:spcPct val="0"/>
              </a:spcBef>
              <a:spcAft>
                <a:spcPct val="0"/>
              </a:spcAft>
              <a:defRPr/>
            </a:pPr>
            <a:r>
              <a:rPr lang="en-US" altLang="zh-TW" b="1" dirty="0">
                <a:solidFill>
                  <a:srgbClr val="000000"/>
                </a:solidFill>
                <a:ea typeface="新細明體" pitchFamily="18" charset="-120"/>
              </a:rPr>
              <a:t> 8-10</a:t>
            </a:r>
            <a:endParaRPr lang="en-US" b="1" dirty="0">
              <a:solidFill>
                <a:srgbClr val="000000"/>
              </a:solidFill>
              <a:ea typeface="新細明體" pitchFamily="18" charset="-120"/>
            </a:endParaRPr>
          </a:p>
          <a:p>
            <a:pPr algn="ctr" fontAlgn="base">
              <a:spcBef>
                <a:spcPct val="0"/>
              </a:spcBef>
              <a:spcAft>
                <a:spcPct val="0"/>
              </a:spcAft>
              <a:defRPr/>
            </a:pPr>
            <a:endParaRPr lang="en-US" b="1" dirty="0">
              <a:solidFill>
                <a:srgbClr val="FFFFFF"/>
              </a:solidFill>
              <a:ea typeface="新細明體" pitchFamily="18" charset="-120"/>
            </a:endParaRPr>
          </a:p>
        </p:txBody>
      </p:sp>
      <p:sp>
        <p:nvSpPr>
          <p:cNvPr id="11" name="Right Arrow 10"/>
          <p:cNvSpPr/>
          <p:nvPr/>
        </p:nvSpPr>
        <p:spPr>
          <a:xfrm>
            <a:off x="2209800" y="4648200"/>
            <a:ext cx="1066800" cy="6096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srgbClr val="000000"/>
                </a:solidFill>
              </a:rPr>
              <a:t>11-32</a:t>
            </a:r>
          </a:p>
        </p:txBody>
      </p:sp>
      <p:sp>
        <p:nvSpPr>
          <p:cNvPr id="12" name="Rectangle 11"/>
          <p:cNvSpPr/>
          <p:nvPr/>
        </p:nvSpPr>
        <p:spPr>
          <a:xfrm>
            <a:off x="6477000" y="4495800"/>
            <a:ext cx="11430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000000"/>
                </a:solidFill>
                <a:ea typeface="新細明體" pitchFamily="18" charset="-120"/>
              </a:rPr>
              <a:t> 兒子 </a:t>
            </a:r>
            <a:endParaRPr lang="en-US" sz="3200" b="1" dirty="0">
              <a:solidFill>
                <a:srgbClr val="000000"/>
              </a:solidFill>
              <a:ea typeface="新細明體" pitchFamily="18" charset="-120"/>
            </a:endParaRPr>
          </a:p>
        </p:txBody>
      </p:sp>
      <p:sp>
        <p:nvSpPr>
          <p:cNvPr id="13" name="Rectangle 12"/>
          <p:cNvSpPr/>
          <p:nvPr/>
        </p:nvSpPr>
        <p:spPr>
          <a:xfrm>
            <a:off x="3733800" y="2057400"/>
            <a:ext cx="12954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牧者</a:t>
            </a:r>
            <a:endParaRPr lang="en-US" sz="2800" b="1" dirty="0">
              <a:solidFill>
                <a:srgbClr val="000000"/>
              </a:solidFill>
              <a:ea typeface="新細明體" pitchFamily="18" charset="-120"/>
            </a:endParaRPr>
          </a:p>
        </p:txBody>
      </p:sp>
      <p:sp>
        <p:nvSpPr>
          <p:cNvPr id="14" name="Rectangle 13"/>
          <p:cNvSpPr/>
          <p:nvPr/>
        </p:nvSpPr>
        <p:spPr>
          <a:xfrm>
            <a:off x="3733800" y="3276600"/>
            <a:ext cx="12192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000000"/>
                </a:solidFill>
                <a:ea typeface="新細明體" pitchFamily="18" charset="-120"/>
              </a:rPr>
              <a:t>婦人</a:t>
            </a:r>
            <a:endParaRPr lang="en-US" sz="3200" b="1" dirty="0">
              <a:solidFill>
                <a:srgbClr val="000000"/>
              </a:solidFill>
              <a:ea typeface="新細明體" pitchFamily="18" charset="-120"/>
            </a:endParaRPr>
          </a:p>
        </p:txBody>
      </p:sp>
      <p:sp>
        <p:nvSpPr>
          <p:cNvPr id="15" name="Rectangle 14"/>
          <p:cNvSpPr/>
          <p:nvPr/>
        </p:nvSpPr>
        <p:spPr>
          <a:xfrm>
            <a:off x="3733800" y="4495800"/>
            <a:ext cx="12192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000000"/>
                </a:solidFill>
                <a:ea typeface="新細明體" pitchFamily="18" charset="-120"/>
              </a:rPr>
              <a:t>父親</a:t>
            </a:r>
            <a:endParaRPr lang="en-US" sz="3200" b="1" dirty="0">
              <a:solidFill>
                <a:srgbClr val="000000"/>
              </a:solidFill>
              <a:ea typeface="新細明體" pitchFamily="18" charset="-120"/>
            </a:endParaRPr>
          </a:p>
        </p:txBody>
      </p:sp>
      <p:cxnSp>
        <p:nvCxnSpPr>
          <p:cNvPr id="17" name="Straight Arrow Connector 16"/>
          <p:cNvCxnSpPr/>
          <p:nvPr/>
        </p:nvCxnSpPr>
        <p:spPr>
          <a:xfrm>
            <a:off x="5181600" y="2514600"/>
            <a:ext cx="1066800" cy="1588"/>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81600" y="3810000"/>
            <a:ext cx="1066800" cy="1588"/>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257800" y="4876800"/>
            <a:ext cx="914400" cy="1588"/>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066800"/>
            <a:ext cx="7772400" cy="350838"/>
          </a:xfrm>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000" fill="hold"/>
                                        <p:tgtEl>
                                          <p:spTgt spid="17"/>
                                        </p:tgtEl>
                                        <p:attrNameLst>
                                          <p:attrName>ppt_w</p:attrName>
                                        </p:attrNameLst>
                                      </p:cBhvr>
                                      <p:tavLst>
                                        <p:tav tm="0">
                                          <p:val>
                                            <p:fltVal val="0"/>
                                          </p:val>
                                        </p:tav>
                                        <p:tav tm="100000">
                                          <p:val>
                                            <p:strVal val="#ppt_w"/>
                                          </p:val>
                                        </p:tav>
                                      </p:tavLst>
                                    </p:anim>
                                    <p:anim calcmode="lin" valueType="num">
                                      <p:cBhvr>
                                        <p:cTn id="14" dur="2000" fill="hold"/>
                                        <p:tgtEl>
                                          <p:spTgt spid="17"/>
                                        </p:tgtEl>
                                        <p:attrNameLst>
                                          <p:attrName>ppt_h</p:attrName>
                                        </p:attrNameLst>
                                      </p:cBhvr>
                                      <p:tavLst>
                                        <p:tav tm="0">
                                          <p:val>
                                            <p:fltVal val="0"/>
                                          </p:val>
                                        </p:tav>
                                        <p:tav tm="100000">
                                          <p:val>
                                            <p:strVal val="#ppt_h"/>
                                          </p:val>
                                        </p:tav>
                                      </p:tavLst>
                                    </p:anim>
                                    <p:anim calcmode="lin" valueType="num">
                                      <p:cBhvr>
                                        <p:cTn id="15" dur="2000" fill="hold"/>
                                        <p:tgtEl>
                                          <p:spTgt spid="17"/>
                                        </p:tgtEl>
                                        <p:attrNameLst>
                                          <p:attrName>style.rotation</p:attrName>
                                        </p:attrNameLst>
                                      </p:cBhvr>
                                      <p:tavLst>
                                        <p:tav tm="0">
                                          <p:val>
                                            <p:fltVal val="360"/>
                                          </p:val>
                                        </p:tav>
                                        <p:tav tm="100000">
                                          <p:val>
                                            <p:fltVal val="0"/>
                                          </p:val>
                                        </p:tav>
                                      </p:tavLst>
                                    </p:anim>
                                    <p:animEffect transition="in" filter="fade">
                                      <p:cBhvr>
                                        <p:cTn id="16" dur="2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fltVal val="0"/>
                                          </p:val>
                                        </p:tav>
                                        <p:tav tm="100000">
                                          <p:val>
                                            <p:strVal val="#ppt_w"/>
                                          </p:val>
                                        </p:tav>
                                      </p:tavLst>
                                    </p:anim>
                                    <p:anim calcmode="lin" valueType="num">
                                      <p:cBhvr>
                                        <p:cTn id="28" dur="2000" fill="hold"/>
                                        <p:tgtEl>
                                          <p:spTgt spid="20"/>
                                        </p:tgtEl>
                                        <p:attrNameLst>
                                          <p:attrName>ppt_h</p:attrName>
                                        </p:attrNameLst>
                                      </p:cBhvr>
                                      <p:tavLst>
                                        <p:tav tm="0">
                                          <p:val>
                                            <p:fltVal val="0"/>
                                          </p:val>
                                        </p:tav>
                                        <p:tav tm="100000">
                                          <p:val>
                                            <p:strVal val="#ppt_h"/>
                                          </p:val>
                                        </p:tav>
                                      </p:tavLst>
                                    </p:anim>
                                    <p:anim calcmode="lin" valueType="num">
                                      <p:cBhvr>
                                        <p:cTn id="29" dur="2000" fill="hold"/>
                                        <p:tgtEl>
                                          <p:spTgt spid="20"/>
                                        </p:tgtEl>
                                        <p:attrNameLst>
                                          <p:attrName>style.rotation</p:attrName>
                                        </p:attrNameLst>
                                      </p:cBhvr>
                                      <p:tavLst>
                                        <p:tav tm="0">
                                          <p:val>
                                            <p:fltVal val="360"/>
                                          </p:val>
                                        </p:tav>
                                        <p:tav tm="100000">
                                          <p:val>
                                            <p:fltVal val="0"/>
                                          </p:val>
                                        </p:tav>
                                      </p:tavLst>
                                    </p:anim>
                                    <p:animEffect transition="in" filter="fade">
                                      <p:cBhvr>
                                        <p:cTn id="30" dur="2000"/>
                                        <p:tgtEl>
                                          <p:spTgt spid="2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2000" fill="hold"/>
                                        <p:tgtEl>
                                          <p:spTgt spid="22"/>
                                        </p:tgtEl>
                                        <p:attrNameLst>
                                          <p:attrName>ppt_w</p:attrName>
                                        </p:attrNameLst>
                                      </p:cBhvr>
                                      <p:tavLst>
                                        <p:tav tm="0">
                                          <p:val>
                                            <p:fltVal val="0"/>
                                          </p:val>
                                        </p:tav>
                                        <p:tav tm="100000">
                                          <p:val>
                                            <p:strVal val="#ppt_w"/>
                                          </p:val>
                                        </p:tav>
                                      </p:tavLst>
                                    </p:anim>
                                    <p:anim calcmode="lin" valueType="num">
                                      <p:cBhvr>
                                        <p:cTn id="42" dur="2000" fill="hold"/>
                                        <p:tgtEl>
                                          <p:spTgt spid="22"/>
                                        </p:tgtEl>
                                        <p:attrNameLst>
                                          <p:attrName>ppt_h</p:attrName>
                                        </p:attrNameLst>
                                      </p:cBhvr>
                                      <p:tavLst>
                                        <p:tav tm="0">
                                          <p:val>
                                            <p:fltVal val="0"/>
                                          </p:val>
                                        </p:tav>
                                        <p:tav tm="100000">
                                          <p:val>
                                            <p:strVal val="#ppt_h"/>
                                          </p:val>
                                        </p:tav>
                                      </p:tavLst>
                                    </p:anim>
                                    <p:anim calcmode="lin" valueType="num">
                                      <p:cBhvr>
                                        <p:cTn id="43" dur="2000" fill="hold"/>
                                        <p:tgtEl>
                                          <p:spTgt spid="22"/>
                                        </p:tgtEl>
                                        <p:attrNameLst>
                                          <p:attrName>style.rotation</p:attrName>
                                        </p:attrNameLst>
                                      </p:cBhvr>
                                      <p:tavLst>
                                        <p:tav tm="0">
                                          <p:val>
                                            <p:fltVal val="360"/>
                                          </p:val>
                                        </p:tav>
                                        <p:tav tm="100000">
                                          <p:val>
                                            <p:fltVal val="0"/>
                                          </p:val>
                                        </p:tav>
                                      </p:tavLst>
                                    </p:anim>
                                    <p:animEffect transition="in" filter="fade">
                                      <p:cBhvr>
                                        <p:cTn id="4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152400" y="274638"/>
            <a:ext cx="8839200" cy="6430962"/>
          </a:xfrm>
          <a:gradFill rotWithShape="1">
            <a:gsLst>
              <a:gs pos="0">
                <a:schemeClr val="accent2"/>
              </a:gs>
              <a:gs pos="50000">
                <a:schemeClr val="accent2">
                  <a:gamma/>
                  <a:shade val="46275"/>
                  <a:invGamma/>
                </a:schemeClr>
              </a:gs>
              <a:gs pos="100000">
                <a:schemeClr val="accent2"/>
              </a:gs>
            </a:gsLst>
            <a:lin ang="5400000" scaled="1"/>
          </a:gradFill>
          <a:ln w="76200" cmpd="tri">
            <a:solidFill>
              <a:schemeClr val="bg1"/>
            </a:solidFill>
          </a:ln>
        </p:spPr>
        <p:txBody>
          <a:bodyPr/>
          <a:lstStyle/>
          <a:p>
            <a:pPr>
              <a:buFontTx/>
              <a:buNone/>
            </a:pPr>
            <a:r>
              <a:rPr lang="en-US" altLang="en-US" smtClean="0">
                <a:solidFill>
                  <a:srgbClr val="FFFF00"/>
                </a:solidFill>
              </a:rPr>
              <a:t> </a:t>
            </a:r>
          </a:p>
        </p:txBody>
      </p:sp>
      <p:sp>
        <p:nvSpPr>
          <p:cNvPr id="6" name="Rectangle 5"/>
          <p:cNvSpPr/>
          <p:nvPr/>
        </p:nvSpPr>
        <p:spPr>
          <a:xfrm>
            <a:off x="7239000" y="2057400"/>
            <a:ext cx="11430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 </a:t>
            </a:r>
            <a:r>
              <a:rPr lang="zh-TW" altLang="en-US" sz="3200" b="1" dirty="0">
                <a:solidFill>
                  <a:srgbClr val="000000"/>
                </a:solidFill>
                <a:ea typeface="新細明體" pitchFamily="18" charset="-120"/>
              </a:rPr>
              <a:t>羊</a:t>
            </a:r>
            <a:r>
              <a:rPr lang="zh-TW" altLang="en-US" sz="2800" b="1" dirty="0">
                <a:solidFill>
                  <a:srgbClr val="000000"/>
                </a:solidFill>
                <a:ea typeface="新細明體" pitchFamily="18" charset="-120"/>
              </a:rPr>
              <a:t> </a:t>
            </a:r>
            <a:endParaRPr lang="en-US" sz="2800" b="1" dirty="0">
              <a:solidFill>
                <a:srgbClr val="000000"/>
              </a:solidFill>
              <a:ea typeface="新細明體" pitchFamily="18" charset="-120"/>
            </a:endParaRPr>
          </a:p>
        </p:txBody>
      </p:sp>
      <p:sp>
        <p:nvSpPr>
          <p:cNvPr id="7" name="Rectangle 6"/>
          <p:cNvSpPr/>
          <p:nvPr/>
        </p:nvSpPr>
        <p:spPr>
          <a:xfrm>
            <a:off x="7239000" y="3276600"/>
            <a:ext cx="11430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 塊錢 </a:t>
            </a:r>
            <a:endParaRPr lang="en-US" sz="2800" b="1" dirty="0">
              <a:solidFill>
                <a:srgbClr val="000000"/>
              </a:solidFill>
              <a:ea typeface="新細明體" pitchFamily="18" charset="-120"/>
            </a:endParaRPr>
          </a:p>
        </p:txBody>
      </p:sp>
      <p:sp>
        <p:nvSpPr>
          <p:cNvPr id="8" name="Vertical Scroll 7"/>
          <p:cNvSpPr/>
          <p:nvPr/>
        </p:nvSpPr>
        <p:spPr>
          <a:xfrm>
            <a:off x="762000" y="1981200"/>
            <a:ext cx="1066800" cy="3505200"/>
          </a:xfrm>
          <a:prstGeom prst="verticalScroll">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600" b="1" dirty="0">
                <a:solidFill>
                  <a:srgbClr val="000000"/>
                </a:solidFill>
                <a:ea typeface="新細明體" pitchFamily="18" charset="-120"/>
              </a:rPr>
              <a:t>路</a:t>
            </a:r>
          </a:p>
          <a:p>
            <a:pPr algn="ctr" fontAlgn="base">
              <a:spcBef>
                <a:spcPct val="0"/>
              </a:spcBef>
              <a:spcAft>
                <a:spcPct val="0"/>
              </a:spcAft>
              <a:defRPr/>
            </a:pPr>
            <a:r>
              <a:rPr lang="zh-TW" altLang="en-US" sz="3600" b="1" dirty="0">
                <a:solidFill>
                  <a:srgbClr val="000000"/>
                </a:solidFill>
                <a:ea typeface="新細明體" pitchFamily="18" charset="-120"/>
              </a:rPr>
              <a:t>加</a:t>
            </a:r>
            <a:r>
              <a:rPr lang="zh-TW" altLang="en-US" sz="3600" dirty="0">
                <a:solidFill>
                  <a:srgbClr val="000000"/>
                </a:solidFill>
                <a:ea typeface="新細明體" pitchFamily="18" charset="-120"/>
              </a:rPr>
              <a:t> </a:t>
            </a:r>
          </a:p>
          <a:p>
            <a:pPr algn="ctr" fontAlgn="base">
              <a:spcBef>
                <a:spcPct val="0"/>
              </a:spcBef>
              <a:spcAft>
                <a:spcPct val="0"/>
              </a:spcAft>
              <a:defRPr/>
            </a:pPr>
            <a:r>
              <a:rPr lang="en-US" altLang="zh-TW" sz="3600" dirty="0">
                <a:solidFill>
                  <a:srgbClr val="000000"/>
                </a:solidFill>
                <a:ea typeface="新細明體" pitchFamily="18" charset="-120"/>
              </a:rPr>
              <a:t>15</a:t>
            </a:r>
            <a:endParaRPr lang="en-US" sz="3600" dirty="0">
              <a:solidFill>
                <a:srgbClr val="000000"/>
              </a:solidFill>
            </a:endParaRPr>
          </a:p>
        </p:txBody>
      </p:sp>
      <p:sp>
        <p:nvSpPr>
          <p:cNvPr id="9" name="Right Arrow 8"/>
          <p:cNvSpPr/>
          <p:nvPr/>
        </p:nvSpPr>
        <p:spPr>
          <a:xfrm>
            <a:off x="2133600" y="2286000"/>
            <a:ext cx="1143000" cy="685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zh-TW" b="1" dirty="0">
                <a:solidFill>
                  <a:srgbClr val="000000"/>
                </a:solidFill>
                <a:ea typeface="新細明體" pitchFamily="18" charset="-120"/>
              </a:rPr>
              <a:t> 4-7</a:t>
            </a:r>
            <a:endParaRPr lang="en-US" sz="1600" dirty="0">
              <a:solidFill>
                <a:srgbClr val="000000"/>
              </a:solidFill>
            </a:endParaRPr>
          </a:p>
        </p:txBody>
      </p:sp>
      <p:sp>
        <p:nvSpPr>
          <p:cNvPr id="10" name="Right Arrow 9"/>
          <p:cNvSpPr/>
          <p:nvPr/>
        </p:nvSpPr>
        <p:spPr>
          <a:xfrm>
            <a:off x="2133600" y="3352800"/>
            <a:ext cx="1143000" cy="685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ltLang="zh-TW" b="1" dirty="0">
              <a:solidFill>
                <a:srgbClr val="000000"/>
              </a:solidFill>
              <a:ea typeface="新細明體" pitchFamily="18" charset="-120"/>
            </a:endParaRPr>
          </a:p>
          <a:p>
            <a:pPr algn="ctr" fontAlgn="base">
              <a:spcBef>
                <a:spcPct val="0"/>
              </a:spcBef>
              <a:spcAft>
                <a:spcPct val="0"/>
              </a:spcAft>
              <a:defRPr/>
            </a:pPr>
            <a:r>
              <a:rPr lang="en-US" altLang="zh-TW" b="1" dirty="0">
                <a:solidFill>
                  <a:srgbClr val="000000"/>
                </a:solidFill>
                <a:ea typeface="新細明體" pitchFamily="18" charset="-120"/>
              </a:rPr>
              <a:t> 8-10</a:t>
            </a:r>
            <a:endParaRPr lang="en-US" b="1" dirty="0">
              <a:solidFill>
                <a:srgbClr val="000000"/>
              </a:solidFill>
              <a:ea typeface="新細明體" pitchFamily="18" charset="-120"/>
            </a:endParaRPr>
          </a:p>
          <a:p>
            <a:pPr algn="ctr" fontAlgn="base">
              <a:spcBef>
                <a:spcPct val="0"/>
              </a:spcBef>
              <a:spcAft>
                <a:spcPct val="0"/>
              </a:spcAft>
              <a:defRPr/>
            </a:pPr>
            <a:endParaRPr lang="en-US" b="1" dirty="0">
              <a:solidFill>
                <a:srgbClr val="FFFFFF"/>
              </a:solidFill>
              <a:ea typeface="新細明體" pitchFamily="18" charset="-120"/>
            </a:endParaRPr>
          </a:p>
        </p:txBody>
      </p:sp>
      <p:sp>
        <p:nvSpPr>
          <p:cNvPr id="11" name="Right Arrow 10"/>
          <p:cNvSpPr/>
          <p:nvPr/>
        </p:nvSpPr>
        <p:spPr>
          <a:xfrm>
            <a:off x="2209800" y="4648200"/>
            <a:ext cx="1066800" cy="6096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srgbClr val="000000"/>
                </a:solidFill>
              </a:rPr>
              <a:t>11-32</a:t>
            </a:r>
          </a:p>
        </p:txBody>
      </p:sp>
      <p:sp>
        <p:nvSpPr>
          <p:cNvPr id="12" name="Rectangle 11"/>
          <p:cNvSpPr/>
          <p:nvPr/>
        </p:nvSpPr>
        <p:spPr>
          <a:xfrm>
            <a:off x="7315200" y="4495800"/>
            <a:ext cx="11430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000000"/>
                </a:solidFill>
                <a:ea typeface="新細明體" pitchFamily="18" charset="-120"/>
              </a:rPr>
              <a:t> 兒子 </a:t>
            </a:r>
            <a:endParaRPr lang="en-US" sz="3200" b="1" dirty="0">
              <a:solidFill>
                <a:srgbClr val="000000"/>
              </a:solidFill>
              <a:ea typeface="新細明體" pitchFamily="18" charset="-120"/>
            </a:endParaRPr>
          </a:p>
        </p:txBody>
      </p:sp>
      <p:sp>
        <p:nvSpPr>
          <p:cNvPr id="13" name="Rectangle 12"/>
          <p:cNvSpPr/>
          <p:nvPr/>
        </p:nvSpPr>
        <p:spPr>
          <a:xfrm>
            <a:off x="3733800" y="2057400"/>
            <a:ext cx="12954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dirty="0">
                <a:solidFill>
                  <a:srgbClr val="000000"/>
                </a:solidFill>
                <a:ea typeface="新細明體" pitchFamily="18" charset="-120"/>
              </a:rPr>
              <a:t>牧者</a:t>
            </a:r>
            <a:endParaRPr lang="en-US" sz="2800" b="1" dirty="0">
              <a:solidFill>
                <a:srgbClr val="000000"/>
              </a:solidFill>
              <a:ea typeface="新細明體" pitchFamily="18" charset="-120"/>
            </a:endParaRPr>
          </a:p>
        </p:txBody>
      </p:sp>
      <p:sp>
        <p:nvSpPr>
          <p:cNvPr id="14" name="Rectangle 13"/>
          <p:cNvSpPr/>
          <p:nvPr/>
        </p:nvSpPr>
        <p:spPr>
          <a:xfrm>
            <a:off x="3733800" y="3276600"/>
            <a:ext cx="12192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000000"/>
                </a:solidFill>
                <a:ea typeface="新細明體" pitchFamily="18" charset="-120"/>
              </a:rPr>
              <a:t>婦人</a:t>
            </a:r>
            <a:endParaRPr lang="en-US" sz="3200" b="1" dirty="0">
              <a:solidFill>
                <a:srgbClr val="000000"/>
              </a:solidFill>
              <a:ea typeface="新細明體" pitchFamily="18" charset="-120"/>
            </a:endParaRPr>
          </a:p>
        </p:txBody>
      </p:sp>
      <p:sp>
        <p:nvSpPr>
          <p:cNvPr id="15" name="Rectangle 14"/>
          <p:cNvSpPr/>
          <p:nvPr/>
        </p:nvSpPr>
        <p:spPr>
          <a:xfrm>
            <a:off x="3733800" y="4495800"/>
            <a:ext cx="12192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3200" b="1" dirty="0">
                <a:solidFill>
                  <a:srgbClr val="000000"/>
                </a:solidFill>
                <a:ea typeface="新細明體" pitchFamily="18" charset="-120"/>
              </a:rPr>
              <a:t>父親</a:t>
            </a:r>
            <a:endParaRPr lang="en-US" sz="3200" b="1" dirty="0">
              <a:solidFill>
                <a:srgbClr val="000000"/>
              </a:solidFill>
              <a:ea typeface="新細明體" pitchFamily="18" charset="-120"/>
            </a:endParaRPr>
          </a:p>
        </p:txBody>
      </p:sp>
      <p:sp>
        <p:nvSpPr>
          <p:cNvPr id="62480" name="TextBox 18"/>
          <p:cNvSpPr txBox="1">
            <a:spLocks noChangeArrowheads="1"/>
          </p:cNvSpPr>
          <p:nvPr/>
        </p:nvSpPr>
        <p:spPr bwMode="auto">
          <a:xfrm>
            <a:off x="5334000" y="1828800"/>
            <a:ext cx="1295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zh-TW" altLang="en-US" b="1" smtClean="0">
                <a:solidFill>
                  <a:srgbClr val="FFFFFF"/>
                </a:solidFill>
                <a:ea typeface="新細明體" panose="02020500000000000000" pitchFamily="18" charset="-120"/>
              </a:rPr>
              <a:t>去找</a:t>
            </a:r>
          </a:p>
          <a:p>
            <a:pPr algn="ctr" eaLnBrk="1" fontAlgn="base" hangingPunct="1">
              <a:spcBef>
                <a:spcPct val="0"/>
              </a:spcBef>
              <a:spcAft>
                <a:spcPct val="0"/>
              </a:spcAft>
            </a:pPr>
            <a:r>
              <a:rPr lang="zh-TW" altLang="en-US" b="1" smtClean="0">
                <a:solidFill>
                  <a:srgbClr val="FFFFFF"/>
                </a:solidFill>
                <a:ea typeface="新細明體" panose="02020500000000000000" pitchFamily="18" charset="-120"/>
              </a:rPr>
              <a:t>找著</a:t>
            </a:r>
          </a:p>
          <a:p>
            <a:pPr algn="ctr" eaLnBrk="1" fontAlgn="base" hangingPunct="1">
              <a:spcBef>
                <a:spcPct val="0"/>
              </a:spcBef>
              <a:spcAft>
                <a:spcPct val="0"/>
              </a:spcAft>
            </a:pPr>
            <a:r>
              <a:rPr lang="zh-TW" altLang="en-US" sz="1600" b="1" smtClean="0">
                <a:solidFill>
                  <a:srgbClr val="FFFFFF"/>
                </a:solidFill>
                <a:ea typeface="新細明體" panose="02020500000000000000" pitchFamily="18" charset="-120"/>
              </a:rPr>
              <a:t>扛在肩上</a:t>
            </a:r>
            <a:endParaRPr lang="en-US" altLang="en-US" sz="1600" b="1" smtClean="0">
              <a:solidFill>
                <a:srgbClr val="FFFFFF"/>
              </a:solidFill>
              <a:ea typeface="新細明體" panose="02020500000000000000" pitchFamily="18" charset="-120"/>
            </a:endParaRPr>
          </a:p>
          <a:p>
            <a:pPr eaLnBrk="1" fontAlgn="base" hangingPunct="1">
              <a:spcBef>
                <a:spcPct val="0"/>
              </a:spcBef>
              <a:spcAft>
                <a:spcPct val="0"/>
              </a:spcAft>
            </a:pPr>
            <a:endParaRPr lang="en-US" altLang="en-US" smtClean="0">
              <a:solidFill>
                <a:srgbClr val="000000"/>
              </a:solidFill>
            </a:endParaRPr>
          </a:p>
        </p:txBody>
      </p:sp>
      <p:cxnSp>
        <p:nvCxnSpPr>
          <p:cNvPr id="23" name="Straight Arrow Connector 22"/>
          <p:cNvCxnSpPr/>
          <p:nvPr/>
        </p:nvCxnSpPr>
        <p:spPr>
          <a:xfrm>
            <a:off x="5257800" y="2438400"/>
            <a:ext cx="16002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257800" y="3657600"/>
            <a:ext cx="15240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57800" y="4953000"/>
            <a:ext cx="16002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84" name="TextBox 28"/>
          <p:cNvSpPr txBox="1">
            <a:spLocks noChangeArrowheads="1"/>
          </p:cNvSpPr>
          <p:nvPr/>
        </p:nvSpPr>
        <p:spPr bwMode="auto">
          <a:xfrm>
            <a:off x="5638800" y="3048000"/>
            <a:ext cx="72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zh-TW" altLang="en-US" b="1" smtClean="0">
                <a:solidFill>
                  <a:srgbClr val="FFFFFF"/>
                </a:solidFill>
                <a:ea typeface="新細明體" panose="02020500000000000000" pitchFamily="18" charset="-120"/>
              </a:rPr>
              <a:t>點燈</a:t>
            </a:r>
          </a:p>
          <a:p>
            <a:pPr eaLnBrk="1" fontAlgn="base" hangingPunct="1">
              <a:spcBef>
                <a:spcPct val="0"/>
              </a:spcBef>
              <a:spcAft>
                <a:spcPct val="0"/>
              </a:spcAft>
            </a:pPr>
            <a:r>
              <a:rPr lang="zh-TW" altLang="en-US" b="1" smtClean="0">
                <a:solidFill>
                  <a:srgbClr val="FFFFFF"/>
                </a:solidFill>
                <a:ea typeface="新細明體" panose="02020500000000000000" pitchFamily="18" charset="-120"/>
              </a:rPr>
              <a:t>打掃</a:t>
            </a:r>
          </a:p>
          <a:p>
            <a:pPr eaLnBrk="1" fontAlgn="base" hangingPunct="1">
              <a:spcBef>
                <a:spcPct val="0"/>
              </a:spcBef>
              <a:spcAft>
                <a:spcPct val="0"/>
              </a:spcAft>
            </a:pPr>
            <a:r>
              <a:rPr lang="zh-TW" altLang="en-US" b="1" smtClean="0">
                <a:solidFill>
                  <a:srgbClr val="FFFFFF"/>
                </a:solidFill>
                <a:ea typeface="新細明體" panose="02020500000000000000" pitchFamily="18" charset="-120"/>
              </a:rPr>
              <a:t>細找</a:t>
            </a:r>
            <a:endParaRPr lang="en-US" altLang="en-US" b="1" smtClean="0">
              <a:solidFill>
                <a:srgbClr val="FFFFFF"/>
              </a:solidFill>
              <a:ea typeface="新細明體" panose="02020500000000000000" pitchFamily="18" charset="-120"/>
            </a:endParaRPr>
          </a:p>
          <a:p>
            <a:pPr eaLnBrk="1" fontAlgn="base" hangingPunct="1">
              <a:spcBef>
                <a:spcPct val="0"/>
              </a:spcBef>
              <a:spcAft>
                <a:spcPct val="0"/>
              </a:spcAft>
            </a:pPr>
            <a:endParaRPr lang="en-US" altLang="en-US" smtClean="0">
              <a:solidFill>
                <a:srgbClr val="000000"/>
              </a:solidFill>
            </a:endParaRPr>
          </a:p>
        </p:txBody>
      </p:sp>
      <p:sp>
        <p:nvSpPr>
          <p:cNvPr id="62485" name="TextBox 29"/>
          <p:cNvSpPr txBox="1">
            <a:spLocks noChangeArrowheads="1"/>
          </p:cNvSpPr>
          <p:nvPr/>
        </p:nvSpPr>
        <p:spPr bwMode="auto">
          <a:xfrm>
            <a:off x="5638800" y="43434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b="1" smtClean="0">
                <a:solidFill>
                  <a:srgbClr val="FFFFFF"/>
                </a:solidFill>
                <a:ea typeface="新細明體" panose="02020500000000000000" pitchFamily="18" charset="-120"/>
              </a:rPr>
              <a:t> </a:t>
            </a:r>
            <a:endParaRPr lang="en-US" altLang="en-US" smtClean="0">
              <a:solidFill>
                <a:srgbClr val="000000"/>
              </a:solidFill>
            </a:endParaRPr>
          </a:p>
        </p:txBody>
      </p:sp>
      <p:sp>
        <p:nvSpPr>
          <p:cNvPr id="22" name="TextBox 21"/>
          <p:cNvSpPr txBox="1">
            <a:spLocks noChangeArrowheads="1"/>
          </p:cNvSpPr>
          <p:nvPr/>
        </p:nvSpPr>
        <p:spPr bwMode="auto">
          <a:xfrm>
            <a:off x="5791200" y="4419600"/>
            <a:ext cx="38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smtClean="0">
                <a:solidFill>
                  <a:srgbClr val="FFFFFF"/>
                </a:solidFill>
              </a:rPr>
              <a:t>?</a:t>
            </a:r>
          </a:p>
        </p:txBody>
      </p:sp>
      <p:sp>
        <p:nvSpPr>
          <p:cNvPr id="24" name="Rectangle 23"/>
          <p:cNvSpPr/>
          <p:nvPr/>
        </p:nvSpPr>
        <p:spPr>
          <a:xfrm>
            <a:off x="1676400" y="5638800"/>
            <a:ext cx="1295400" cy="762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a:solidFill>
                  <a:srgbClr val="FFFFFF"/>
                </a:solidFill>
                <a:ea typeface="新細明體" pitchFamily="18" charset="-120"/>
              </a:rPr>
              <a:t>背叛</a:t>
            </a:r>
            <a:r>
              <a:rPr lang="en-US" altLang="zh-TW" sz="2800" b="1">
                <a:solidFill>
                  <a:srgbClr val="FFFFFF"/>
                </a:solidFill>
                <a:ea typeface="新細明體" pitchFamily="18" charset="-120"/>
              </a:rPr>
              <a:t>!</a:t>
            </a:r>
            <a:endParaRPr lang="en-US" sz="2800" b="1">
              <a:solidFill>
                <a:srgbClr val="FFFFFF"/>
              </a:solidFill>
            </a:endParaRPr>
          </a:p>
        </p:txBody>
      </p:sp>
      <p:sp>
        <p:nvSpPr>
          <p:cNvPr id="26" name="Rectangle 25"/>
          <p:cNvSpPr/>
          <p:nvPr/>
        </p:nvSpPr>
        <p:spPr>
          <a:xfrm>
            <a:off x="3505200" y="5638800"/>
            <a:ext cx="1447800" cy="762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800" b="1">
                <a:solidFill>
                  <a:srgbClr val="FFFFFF"/>
                </a:solidFill>
                <a:ea typeface="新細明體" pitchFamily="18" charset="-120"/>
              </a:rPr>
              <a:t>故意</a:t>
            </a:r>
            <a:r>
              <a:rPr lang="en-US" altLang="zh-TW" sz="2800" b="1">
                <a:solidFill>
                  <a:srgbClr val="FFFFFF"/>
                </a:solidFill>
                <a:ea typeface="新細明體" pitchFamily="18" charset="-120"/>
              </a:rPr>
              <a:t>!</a:t>
            </a:r>
            <a:endParaRPr lang="en-US" sz="2800" b="1">
              <a:solidFill>
                <a:srgbClr val="FFFFFF"/>
              </a:solidFill>
            </a:endParaRPr>
          </a:p>
        </p:txBody>
      </p:sp>
      <p:sp>
        <p:nvSpPr>
          <p:cNvPr id="28" name="Rectangle 27"/>
          <p:cNvSpPr/>
          <p:nvPr/>
        </p:nvSpPr>
        <p:spPr>
          <a:xfrm>
            <a:off x="5486400" y="5715000"/>
            <a:ext cx="1371600" cy="6858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TW" altLang="en-US" sz="2400" b="1">
                <a:solidFill>
                  <a:srgbClr val="FFFFFF"/>
                </a:solidFill>
                <a:ea typeface="新細明體" pitchFamily="18" charset="-120"/>
              </a:rPr>
              <a:t>不順服</a:t>
            </a:r>
            <a:r>
              <a:rPr lang="en-US" altLang="zh-TW" sz="2400" b="1">
                <a:solidFill>
                  <a:srgbClr val="FFFFFF"/>
                </a:solidFill>
                <a:ea typeface="新細明體" pitchFamily="18" charset="-120"/>
              </a:rPr>
              <a:t>!</a:t>
            </a:r>
            <a:endParaRPr lang="en-US" sz="2400" b="1">
              <a:solidFill>
                <a:srgbClr val="FFFFFF"/>
              </a:solidFill>
            </a:endParaRPr>
          </a:p>
        </p:txBody>
      </p:sp>
      <p:sp>
        <p:nvSpPr>
          <p:cNvPr id="2" name="Title 1"/>
          <p:cNvSpPr>
            <a:spLocks noGrp="1"/>
          </p:cNvSpPr>
          <p:nvPr>
            <p:ph type="title"/>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 calcmode="lin" valueType="num">
                                      <p:cBhvr>
                                        <p:cTn id="21" dur="500" fill="hold"/>
                                        <p:tgtEl>
                                          <p:spTgt spid="22"/>
                                        </p:tgtEl>
                                        <p:attrNameLst>
                                          <p:attrName>style.rotation</p:attrName>
                                        </p:attrNameLst>
                                      </p:cBhvr>
                                      <p:tavLst>
                                        <p:tav tm="0">
                                          <p:val>
                                            <p:fltVal val="360"/>
                                          </p:val>
                                        </p:tav>
                                        <p:tav tm="100000">
                                          <p:val>
                                            <p:fltVal val="0"/>
                                          </p:val>
                                        </p:tav>
                                      </p:tavLst>
                                    </p:anim>
                                    <p:animEffect transition="in" filter="fade">
                                      <p:cBhvr>
                                        <p:cTn id="22" dur="500"/>
                                        <p:tgtEl>
                                          <p:spTgt spid="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P spid="24" grpId="0" animBg="1"/>
      <p:bldP spid="26"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zh-TW" altLang="en-US" sz="3200" b="1" dirty="0" smtClean="0">
                <a:solidFill>
                  <a:schemeClr val="bg1"/>
                </a:solidFill>
              </a:rPr>
              <a:t>台福基督教會</a:t>
            </a:r>
            <a:r>
              <a:rPr lang="zh-CN" altLang="en-US" sz="3200" b="1" dirty="0" smtClean="0">
                <a:solidFill>
                  <a:schemeClr val="bg1"/>
                </a:solidFill>
              </a:rPr>
              <a:t>總會</a:t>
            </a:r>
            <a:r>
              <a:rPr lang="en-US" sz="3200" b="1" dirty="0" smtClean="0">
                <a:solidFill>
                  <a:schemeClr val="bg1"/>
                </a:solidFill>
              </a:rPr>
              <a:t>2015</a:t>
            </a:r>
            <a:r>
              <a:rPr lang="zh-TW" altLang="en-US" sz="3200" b="1" dirty="0" smtClean="0">
                <a:solidFill>
                  <a:schemeClr val="bg1"/>
                </a:solidFill>
              </a:rPr>
              <a:t>主題</a:t>
            </a:r>
            <a:r>
              <a:rPr lang="en-US" altLang="zh-TW" sz="3200" b="1" dirty="0" smtClean="0">
                <a:solidFill>
                  <a:schemeClr val="bg1"/>
                </a:solidFill>
              </a:rPr>
              <a:t>:</a:t>
            </a:r>
            <a:r>
              <a:rPr lang="ja-JP" altLang="en-US" sz="3200" dirty="0" smtClean="0">
                <a:solidFill>
                  <a:srgbClr val="FFFF00"/>
                </a:solidFill>
              </a:rPr>
              <a:t>同享同擔，</a:t>
            </a:r>
            <a:r>
              <a:rPr lang="zh-TW" altLang="en-US" sz="3200" b="1">
                <a:solidFill>
                  <a:srgbClr val="FFFF00"/>
                </a:solidFill>
              </a:rPr>
              <a:t>與主</a:t>
            </a:r>
            <a:r>
              <a:rPr lang="ja-JP" altLang="en-US" sz="3200" smtClean="0">
                <a:solidFill>
                  <a:srgbClr val="FFFF00"/>
                </a:solidFill>
              </a:rPr>
              <a:t>同</a:t>
            </a:r>
            <a:r>
              <a:rPr lang="ja-JP" altLang="en-US" sz="3200" dirty="0" smtClean="0">
                <a:solidFill>
                  <a:srgbClr val="FFFF00"/>
                </a:solidFill>
              </a:rPr>
              <a:t>行 </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fontScale="47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altLang="zh-TW" sz="5900" b="1" dirty="0" smtClean="0">
                <a:solidFill>
                  <a:schemeClr val="bg1"/>
                </a:solidFill>
              </a:rPr>
              <a:t> </a:t>
            </a:r>
            <a:r>
              <a:rPr lang="en-US" sz="5900" b="1" dirty="0" err="1" smtClean="0">
                <a:solidFill>
                  <a:schemeClr val="bg1"/>
                </a:solidFill>
              </a:rPr>
              <a:t>約伯記</a:t>
            </a:r>
            <a:r>
              <a:rPr lang="zh-TW" altLang="en-US" sz="5900" b="1" dirty="0" smtClean="0">
                <a:solidFill>
                  <a:schemeClr val="bg1"/>
                </a:solidFill>
              </a:rPr>
              <a:t>約伯的三個朋友、提幔人</a:t>
            </a:r>
            <a:r>
              <a:rPr lang="zh-TW" altLang="en-US" sz="5900" b="1" dirty="0" smtClean="0">
                <a:solidFill>
                  <a:srgbClr val="FFFF00"/>
                </a:solidFill>
              </a:rPr>
              <a:t>以利法</a:t>
            </a:r>
            <a:r>
              <a:rPr lang="zh-TW" altLang="en-US" sz="5900" b="1" dirty="0" smtClean="0">
                <a:solidFill>
                  <a:schemeClr val="bg1"/>
                </a:solidFill>
              </a:rPr>
              <a:t>、書亞人</a:t>
            </a:r>
            <a:r>
              <a:rPr lang="zh-TW" altLang="en-US" sz="5900" b="1" dirty="0" smtClean="0">
                <a:solidFill>
                  <a:srgbClr val="FFFF00"/>
                </a:solidFill>
              </a:rPr>
              <a:t>比勒達</a:t>
            </a:r>
            <a:r>
              <a:rPr lang="zh-TW" altLang="en-US" sz="5900" b="1" dirty="0" smtClean="0">
                <a:solidFill>
                  <a:schemeClr val="bg1"/>
                </a:solidFill>
              </a:rPr>
              <a:t>、拿瑪人</a:t>
            </a:r>
            <a:r>
              <a:rPr lang="zh-TW" altLang="en-US" sz="5900" b="1" dirty="0" smtClean="0">
                <a:solidFill>
                  <a:srgbClr val="FFFF00"/>
                </a:solidFill>
              </a:rPr>
              <a:t>瑣法</a:t>
            </a:r>
            <a:r>
              <a:rPr lang="zh-TW" altLang="en-US" sz="5900" b="1" dirty="0" smtClean="0">
                <a:solidFill>
                  <a:schemeClr val="bg1"/>
                </a:solidFill>
              </a:rPr>
              <a:t>、聽說有這一切的災禍臨到他身上、各人就從本處約會同來、為他悲傷、安慰他。</a:t>
            </a:r>
            <a:r>
              <a:rPr lang="en-US" sz="5900" b="1" dirty="0" smtClean="0">
                <a:solidFill>
                  <a:schemeClr val="bg1"/>
                </a:solidFill>
              </a:rPr>
              <a:t>2:12 </a:t>
            </a:r>
            <a:r>
              <a:rPr lang="zh-TW" altLang="en-US" sz="5900" b="1" dirty="0" smtClean="0">
                <a:solidFill>
                  <a:schemeClr val="bg1"/>
                </a:solidFill>
              </a:rPr>
              <a:t>他們遠遠的舉目觀看、認不出他來、就放聲大哭．各人撕裂外袍、把塵土向天揚起來、落在自己的頭上。</a:t>
            </a:r>
            <a:r>
              <a:rPr lang="en-US" sz="5900" b="1" dirty="0" smtClean="0">
                <a:solidFill>
                  <a:schemeClr val="bg1"/>
                </a:solidFill>
              </a:rPr>
              <a:t>2:13 </a:t>
            </a:r>
            <a:r>
              <a:rPr lang="zh-TW" altLang="en-US" sz="5900" b="1" dirty="0" smtClean="0">
                <a:solidFill>
                  <a:schemeClr val="bg1"/>
                </a:solidFill>
              </a:rPr>
              <a:t>他們就同他七天七夜、坐在地上、一個人也不向他說句話．因為他極其痛苦。</a:t>
            </a:r>
            <a:endParaRPr lang="en-US" sz="5900" b="1" dirty="0" smtClean="0">
              <a:solidFill>
                <a:schemeClr val="bg1"/>
              </a:solidFill>
            </a:endParaRPr>
          </a:p>
          <a:p>
            <a:pPr>
              <a:buNone/>
            </a:pPr>
            <a:r>
              <a:rPr lang="en-US" sz="5100" b="1" dirty="0" smtClean="0">
                <a:solidFill>
                  <a:schemeClr val="bg1"/>
                </a:solidFill>
              </a:rPr>
              <a:t> </a:t>
            </a:r>
            <a:r>
              <a:rPr lang="en-US" sz="5100" b="1" dirty="0" smtClean="0">
                <a:solidFill>
                  <a:srgbClr val="00FFFF"/>
                </a:solidFill>
              </a:rPr>
              <a:t>2:11</a:t>
            </a:r>
            <a:r>
              <a:rPr lang="en-US" sz="5100" dirty="0" smtClean="0">
                <a:solidFill>
                  <a:srgbClr val="00FFFF"/>
                </a:solidFill>
              </a:rPr>
              <a:t> Hit-</a:t>
            </a:r>
            <a:r>
              <a:rPr lang="en-US" sz="5100" dirty="0" err="1" smtClean="0">
                <a:solidFill>
                  <a:srgbClr val="00FFFF"/>
                </a:solidFill>
              </a:rPr>
              <a:t>sî</a:t>
            </a:r>
            <a:r>
              <a:rPr lang="en-US" sz="5100" dirty="0" smtClean="0">
                <a:solidFill>
                  <a:srgbClr val="00FFFF"/>
                </a:solidFill>
              </a:rPr>
              <a:t> </a:t>
            </a:r>
            <a:r>
              <a:rPr lang="en-US" sz="5100" dirty="0" err="1" smtClean="0">
                <a:solidFill>
                  <a:srgbClr val="00FFFF"/>
                </a:solidFill>
              </a:rPr>
              <a:t>Iok-pek</a:t>
            </a:r>
            <a:r>
              <a:rPr lang="en-US" sz="5100" dirty="0" smtClean="0">
                <a:solidFill>
                  <a:srgbClr val="00FFFF"/>
                </a:solidFill>
              </a:rPr>
              <a:t> </a:t>
            </a:r>
            <a:r>
              <a:rPr lang="en-US" sz="5100" dirty="0" err="1" smtClean="0">
                <a:solidFill>
                  <a:srgbClr val="00FFFF"/>
                </a:solidFill>
              </a:rPr>
              <a:t>saⁿ</a:t>
            </a:r>
            <a:r>
              <a:rPr lang="en-US" sz="5100" dirty="0" smtClean="0">
                <a:solidFill>
                  <a:srgbClr val="00FFFF"/>
                </a:solidFill>
              </a:rPr>
              <a:t> ê </a:t>
            </a:r>
            <a:r>
              <a:rPr lang="en-US" sz="5100" dirty="0" err="1" smtClean="0">
                <a:solidFill>
                  <a:srgbClr val="00FFFF"/>
                </a:solidFill>
              </a:rPr>
              <a:t>pêng-iú</a:t>
            </a:r>
            <a:r>
              <a:rPr lang="en-US" sz="5100" dirty="0" smtClean="0">
                <a:solidFill>
                  <a:srgbClr val="00FFFF"/>
                </a:solidFill>
              </a:rPr>
              <a:t> </a:t>
            </a:r>
            <a:r>
              <a:rPr lang="en-US" sz="5100" dirty="0" err="1" smtClean="0">
                <a:solidFill>
                  <a:srgbClr val="00FFFF"/>
                </a:solidFill>
              </a:rPr>
              <a:t>thiaⁿ-kìⁿ</a:t>
            </a:r>
            <a:r>
              <a:rPr lang="en-US" sz="5100" dirty="0" smtClean="0">
                <a:solidFill>
                  <a:srgbClr val="00FFFF"/>
                </a:solidFill>
              </a:rPr>
              <a:t> </a:t>
            </a:r>
            <a:r>
              <a:rPr lang="en-US" sz="5100" dirty="0" err="1" smtClean="0">
                <a:solidFill>
                  <a:srgbClr val="00FFFF"/>
                </a:solidFill>
              </a:rPr>
              <a:t>i</a:t>
            </a:r>
            <a:r>
              <a:rPr lang="en-US" sz="5100" dirty="0" smtClean="0">
                <a:solidFill>
                  <a:srgbClr val="00FFFF"/>
                </a:solidFill>
              </a:rPr>
              <a:t> </a:t>
            </a:r>
            <a:r>
              <a:rPr lang="en-US" sz="5100" dirty="0" err="1" smtClean="0">
                <a:solidFill>
                  <a:srgbClr val="00FFFF"/>
                </a:solidFill>
              </a:rPr>
              <a:t>tú-tio̍h</a:t>
            </a:r>
            <a:r>
              <a:rPr lang="en-US" sz="5100" dirty="0" smtClean="0">
                <a:solidFill>
                  <a:srgbClr val="00FFFF"/>
                </a:solidFill>
              </a:rPr>
              <a:t> it-</a:t>
            </a:r>
            <a:r>
              <a:rPr lang="en-US" sz="5100" dirty="0" err="1" smtClean="0">
                <a:solidFill>
                  <a:srgbClr val="00FFFF"/>
                </a:solidFill>
              </a:rPr>
              <a:t>chhè</a:t>
            </a:r>
            <a:r>
              <a:rPr lang="en-US" sz="5100" dirty="0" smtClean="0">
                <a:solidFill>
                  <a:srgbClr val="00FFFF"/>
                </a:solidFill>
              </a:rPr>
              <a:t> ê </a:t>
            </a:r>
            <a:r>
              <a:rPr lang="en-US" sz="5100" dirty="0" err="1" smtClean="0">
                <a:solidFill>
                  <a:srgbClr val="00FFFF"/>
                </a:solidFill>
              </a:rPr>
              <a:t>khó</a:t>
            </a:r>
            <a:r>
              <a:rPr lang="en-US" sz="5100" dirty="0" smtClean="0">
                <a:solidFill>
                  <a:srgbClr val="00FFFF"/>
                </a:solidFill>
              </a:rPr>
              <a:t>͘-</a:t>
            </a:r>
            <a:r>
              <a:rPr lang="en-US" sz="5100" dirty="0" err="1" smtClean="0">
                <a:solidFill>
                  <a:srgbClr val="00FFFF"/>
                </a:solidFill>
              </a:rPr>
              <a:t>lān</a:t>
            </a:r>
            <a:r>
              <a:rPr lang="en-US" sz="5100" dirty="0" smtClean="0">
                <a:solidFill>
                  <a:srgbClr val="00FFFF"/>
                </a:solidFill>
              </a:rPr>
              <a:t>, </a:t>
            </a:r>
            <a:r>
              <a:rPr lang="en-US" sz="5100" dirty="0" err="1" smtClean="0">
                <a:solidFill>
                  <a:srgbClr val="00FFFF"/>
                </a:solidFill>
              </a:rPr>
              <a:t>ta̍k</a:t>
            </a:r>
            <a:r>
              <a:rPr lang="en-US" sz="5100" dirty="0" smtClean="0">
                <a:solidFill>
                  <a:srgbClr val="00FFFF"/>
                </a:solidFill>
              </a:rPr>
              <a:t>-ê </a:t>
            </a:r>
            <a:r>
              <a:rPr lang="en-US" sz="5100" dirty="0" err="1" smtClean="0">
                <a:solidFill>
                  <a:srgbClr val="00FFFF"/>
                </a:solidFill>
              </a:rPr>
              <a:t>tùi</a:t>
            </a:r>
            <a:r>
              <a:rPr lang="en-US" sz="5100" dirty="0" smtClean="0">
                <a:solidFill>
                  <a:srgbClr val="00FFFF"/>
                </a:solidFill>
              </a:rPr>
              <a:t> in ê </a:t>
            </a:r>
            <a:r>
              <a:rPr lang="en-US" sz="5100" dirty="0" err="1" smtClean="0">
                <a:solidFill>
                  <a:srgbClr val="00FFFF"/>
                </a:solidFill>
              </a:rPr>
              <a:t>só</a:t>
            </a:r>
            <a:r>
              <a:rPr lang="en-US" sz="5100" dirty="0" smtClean="0">
                <a:solidFill>
                  <a:srgbClr val="00FFFF"/>
                </a:solidFill>
              </a:rPr>
              <a:t>͘-</a:t>
            </a:r>
            <a:r>
              <a:rPr lang="en-US" sz="5100" dirty="0" err="1" smtClean="0">
                <a:solidFill>
                  <a:srgbClr val="00FFFF"/>
                </a:solidFill>
              </a:rPr>
              <a:t>chāi</a:t>
            </a:r>
            <a:r>
              <a:rPr lang="en-US" sz="5100" dirty="0" smtClean="0">
                <a:solidFill>
                  <a:srgbClr val="00FFFF"/>
                </a:solidFill>
              </a:rPr>
              <a:t> </a:t>
            </a:r>
            <a:r>
              <a:rPr lang="en-US" sz="5100" dirty="0" err="1" smtClean="0">
                <a:solidFill>
                  <a:srgbClr val="00FFFF"/>
                </a:solidFill>
              </a:rPr>
              <a:t>lâi</a:t>
            </a:r>
            <a:r>
              <a:rPr lang="en-US" sz="5100" dirty="0" smtClean="0">
                <a:solidFill>
                  <a:srgbClr val="00FFFF"/>
                </a:solidFill>
              </a:rPr>
              <a:t>; </a:t>
            </a:r>
            <a:r>
              <a:rPr lang="en-US" sz="5100" dirty="0" err="1" smtClean="0">
                <a:solidFill>
                  <a:srgbClr val="00FFFF"/>
                </a:solidFill>
              </a:rPr>
              <a:t>chiū-sī</a:t>
            </a:r>
            <a:r>
              <a:rPr lang="en-US" sz="5100" dirty="0" smtClean="0">
                <a:solidFill>
                  <a:srgbClr val="00FFFF"/>
                </a:solidFill>
              </a:rPr>
              <a:t> </a:t>
            </a:r>
            <a:r>
              <a:rPr lang="en-US" sz="5100" dirty="0" err="1" smtClean="0">
                <a:solidFill>
                  <a:srgbClr val="00FFFF"/>
                </a:solidFill>
              </a:rPr>
              <a:t>Thê-bān</a:t>
            </a:r>
            <a:r>
              <a:rPr lang="en-US" sz="5100" dirty="0" smtClean="0">
                <a:solidFill>
                  <a:srgbClr val="00FFFF"/>
                </a:solidFill>
              </a:rPr>
              <a:t> </a:t>
            </a:r>
            <a:r>
              <a:rPr lang="en-US" sz="5100" dirty="0" err="1" smtClean="0">
                <a:solidFill>
                  <a:srgbClr val="00FFFF"/>
                </a:solidFill>
              </a:rPr>
              <a:t>lâng</a:t>
            </a:r>
            <a:r>
              <a:rPr lang="en-US" sz="5100" dirty="0" smtClean="0">
                <a:solidFill>
                  <a:srgbClr val="00FFFF"/>
                </a:solidFill>
              </a:rPr>
              <a:t> </a:t>
            </a:r>
            <a:r>
              <a:rPr lang="en-US" sz="5100" dirty="0" smtClean="0">
                <a:solidFill>
                  <a:srgbClr val="FFFF00"/>
                </a:solidFill>
              </a:rPr>
              <a:t>Í-</a:t>
            </a:r>
            <a:r>
              <a:rPr lang="en-US" sz="5100" dirty="0" err="1" smtClean="0">
                <a:solidFill>
                  <a:srgbClr val="FFFF00"/>
                </a:solidFill>
              </a:rPr>
              <a:t>lī</a:t>
            </a:r>
            <a:r>
              <a:rPr lang="en-US" sz="5100" dirty="0" smtClean="0">
                <a:solidFill>
                  <a:srgbClr val="FFFF00"/>
                </a:solidFill>
              </a:rPr>
              <a:t>-</a:t>
            </a:r>
            <a:r>
              <a:rPr lang="en-US" sz="5100" dirty="0" err="1" smtClean="0">
                <a:solidFill>
                  <a:srgbClr val="FFFF00"/>
                </a:solidFill>
              </a:rPr>
              <a:t>hoat</a:t>
            </a:r>
            <a:r>
              <a:rPr lang="en-US" sz="5100" dirty="0" smtClean="0">
                <a:solidFill>
                  <a:srgbClr val="00FFFF"/>
                </a:solidFill>
              </a:rPr>
              <a:t>, Su-a </a:t>
            </a:r>
            <a:r>
              <a:rPr lang="en-US" sz="5100" dirty="0" err="1" smtClean="0">
                <a:solidFill>
                  <a:srgbClr val="00FFFF"/>
                </a:solidFill>
              </a:rPr>
              <a:t>lâng</a:t>
            </a:r>
            <a:r>
              <a:rPr lang="en-US" sz="5100" dirty="0" smtClean="0">
                <a:solidFill>
                  <a:srgbClr val="00FFFF"/>
                </a:solidFill>
              </a:rPr>
              <a:t> </a:t>
            </a:r>
            <a:r>
              <a:rPr lang="en-US" sz="5100" dirty="0" err="1" smtClean="0">
                <a:solidFill>
                  <a:srgbClr val="FFFF00"/>
                </a:solidFill>
              </a:rPr>
              <a:t>Pí-le̍k-ta̍t</a:t>
            </a:r>
            <a:r>
              <a:rPr lang="en-US" sz="5100" dirty="0" smtClean="0">
                <a:solidFill>
                  <a:srgbClr val="00FFFF"/>
                </a:solidFill>
              </a:rPr>
              <a:t>, </a:t>
            </a:r>
            <a:r>
              <a:rPr lang="en-US" sz="5100" dirty="0" err="1" smtClean="0">
                <a:solidFill>
                  <a:srgbClr val="00FFFF"/>
                </a:solidFill>
              </a:rPr>
              <a:t>Ná-má</a:t>
            </a:r>
            <a:r>
              <a:rPr lang="en-US" sz="5100" dirty="0" smtClean="0">
                <a:solidFill>
                  <a:srgbClr val="00FFFF"/>
                </a:solidFill>
              </a:rPr>
              <a:t> </a:t>
            </a:r>
            <a:r>
              <a:rPr lang="en-US" sz="5100" dirty="0" err="1" smtClean="0">
                <a:solidFill>
                  <a:srgbClr val="00FFFF"/>
                </a:solidFill>
              </a:rPr>
              <a:t>lâng</a:t>
            </a:r>
            <a:r>
              <a:rPr lang="en-US" sz="5100" dirty="0" smtClean="0">
                <a:solidFill>
                  <a:srgbClr val="00FFFF"/>
                </a:solidFill>
              </a:rPr>
              <a:t> </a:t>
            </a:r>
            <a:r>
              <a:rPr lang="en-US" sz="5100" dirty="0" err="1" smtClean="0">
                <a:solidFill>
                  <a:srgbClr val="FFFF00"/>
                </a:solidFill>
              </a:rPr>
              <a:t>Só-hoat</a:t>
            </a:r>
            <a:r>
              <a:rPr lang="en-US" sz="5100" dirty="0" smtClean="0">
                <a:solidFill>
                  <a:srgbClr val="00FFFF"/>
                </a:solidFill>
              </a:rPr>
              <a:t>; in </a:t>
            </a:r>
            <a:r>
              <a:rPr lang="en-US" sz="5100" dirty="0" err="1" smtClean="0">
                <a:solidFill>
                  <a:srgbClr val="00FFFF"/>
                </a:solidFill>
              </a:rPr>
              <a:t>siong-iok</a:t>
            </a:r>
            <a:r>
              <a:rPr lang="en-US" sz="5100" dirty="0" smtClean="0">
                <a:solidFill>
                  <a:srgbClr val="00FFFF"/>
                </a:solidFill>
              </a:rPr>
              <a:t> </a:t>
            </a:r>
            <a:r>
              <a:rPr lang="en-US" sz="5100" dirty="0" err="1" smtClean="0">
                <a:solidFill>
                  <a:srgbClr val="00FFFF"/>
                </a:solidFill>
              </a:rPr>
              <a:t>saⁿ-kap</a:t>
            </a:r>
            <a:r>
              <a:rPr lang="en-US" sz="5100" dirty="0" smtClean="0">
                <a:solidFill>
                  <a:srgbClr val="00FFFF"/>
                </a:solidFill>
              </a:rPr>
              <a:t> </a:t>
            </a:r>
            <a:r>
              <a:rPr lang="en-US" sz="5100" dirty="0" err="1" smtClean="0">
                <a:solidFill>
                  <a:srgbClr val="00FFFF"/>
                </a:solidFill>
              </a:rPr>
              <a:t>lâi</a:t>
            </a:r>
            <a:r>
              <a:rPr lang="en-US" sz="5100" dirty="0" smtClean="0">
                <a:solidFill>
                  <a:srgbClr val="00FFFF"/>
                </a:solidFill>
              </a:rPr>
              <a:t> pi-</a:t>
            </a:r>
            <a:r>
              <a:rPr lang="en-US" sz="5100" dirty="0" err="1" smtClean="0">
                <a:solidFill>
                  <a:srgbClr val="00FFFF"/>
                </a:solidFill>
              </a:rPr>
              <a:t>siong</a:t>
            </a:r>
            <a:r>
              <a:rPr lang="en-US" sz="5100" dirty="0" smtClean="0">
                <a:solidFill>
                  <a:srgbClr val="00FFFF"/>
                </a:solidFill>
              </a:rPr>
              <a:t>, an-</a:t>
            </a:r>
            <a:r>
              <a:rPr lang="en-US" sz="5100" dirty="0" err="1" smtClean="0">
                <a:solidFill>
                  <a:srgbClr val="00FFFF"/>
                </a:solidFill>
              </a:rPr>
              <a:t>ùi</a:t>
            </a:r>
            <a:r>
              <a:rPr lang="en-US" sz="5100" dirty="0" smtClean="0">
                <a:solidFill>
                  <a:srgbClr val="00FFFF"/>
                </a:solidFill>
              </a:rPr>
              <a:t> i.</a:t>
            </a:r>
            <a:r>
              <a:rPr lang="en-US" sz="5100" b="1" dirty="0" smtClean="0">
                <a:solidFill>
                  <a:srgbClr val="00FFFF"/>
                </a:solidFill>
              </a:rPr>
              <a:t>2:12</a:t>
            </a:r>
            <a:r>
              <a:rPr lang="en-US" sz="5100" dirty="0" smtClean="0">
                <a:solidFill>
                  <a:srgbClr val="00FFFF"/>
                </a:solidFill>
              </a:rPr>
              <a:t> In </a:t>
            </a:r>
            <a:r>
              <a:rPr lang="en-US" sz="5100" dirty="0" err="1" smtClean="0">
                <a:solidFill>
                  <a:srgbClr val="00FFFF"/>
                </a:solidFill>
              </a:rPr>
              <a:t>hn̄g-hn̄g</a:t>
            </a:r>
            <a:r>
              <a:rPr lang="en-US" sz="5100" dirty="0" smtClean="0">
                <a:solidFill>
                  <a:srgbClr val="00FFFF"/>
                </a:solidFill>
              </a:rPr>
              <a:t> </a:t>
            </a:r>
            <a:r>
              <a:rPr lang="en-US" sz="5100" dirty="0" err="1" smtClean="0">
                <a:solidFill>
                  <a:srgbClr val="00FFFF"/>
                </a:solidFill>
              </a:rPr>
              <a:t>kia̍h-ba̍k</a:t>
            </a:r>
            <a:r>
              <a:rPr lang="en-US" sz="5100" dirty="0" smtClean="0">
                <a:solidFill>
                  <a:srgbClr val="00FFFF"/>
                </a:solidFill>
              </a:rPr>
              <a:t> </a:t>
            </a:r>
            <a:r>
              <a:rPr lang="en-US" sz="5100" dirty="0" err="1" smtClean="0">
                <a:solidFill>
                  <a:srgbClr val="00FFFF"/>
                </a:solidFill>
              </a:rPr>
              <a:t>khòaⁿ</a:t>
            </a:r>
            <a:r>
              <a:rPr lang="en-US" sz="5100" dirty="0" smtClean="0">
                <a:solidFill>
                  <a:srgbClr val="00FFFF"/>
                </a:solidFill>
              </a:rPr>
              <a:t>, </a:t>
            </a:r>
            <a:r>
              <a:rPr lang="en-US" sz="5100" dirty="0" err="1" smtClean="0">
                <a:solidFill>
                  <a:srgbClr val="00FFFF"/>
                </a:solidFill>
              </a:rPr>
              <a:t>bōe</a:t>
            </a:r>
            <a:r>
              <a:rPr lang="en-US" sz="5100" dirty="0" smtClean="0">
                <a:solidFill>
                  <a:srgbClr val="00FFFF"/>
                </a:solidFill>
              </a:rPr>
              <a:t> </a:t>
            </a:r>
            <a:r>
              <a:rPr lang="en-US" sz="5100" dirty="0" err="1" smtClean="0">
                <a:solidFill>
                  <a:srgbClr val="00FFFF"/>
                </a:solidFill>
              </a:rPr>
              <a:t>jīn</a:t>
            </a:r>
            <a:r>
              <a:rPr lang="en-US" sz="5100" dirty="0" smtClean="0">
                <a:solidFill>
                  <a:srgbClr val="00FFFF"/>
                </a:solidFill>
              </a:rPr>
              <a:t>-tit </a:t>
            </a:r>
            <a:r>
              <a:rPr lang="en-US" sz="5100" dirty="0" err="1" smtClean="0">
                <a:solidFill>
                  <a:srgbClr val="00FFFF"/>
                </a:solidFill>
              </a:rPr>
              <a:t>i</a:t>
            </a:r>
            <a:r>
              <a:rPr lang="en-US" sz="5100" dirty="0" smtClean="0">
                <a:solidFill>
                  <a:srgbClr val="00FFFF"/>
                </a:solidFill>
              </a:rPr>
              <a:t>, </a:t>
            </a:r>
            <a:r>
              <a:rPr lang="en-US" sz="5100" dirty="0" err="1" smtClean="0">
                <a:solidFill>
                  <a:srgbClr val="00FFFF"/>
                </a:solidFill>
              </a:rPr>
              <a:t>chiū</a:t>
            </a:r>
            <a:r>
              <a:rPr lang="en-US" sz="5100" dirty="0" smtClean="0">
                <a:solidFill>
                  <a:srgbClr val="00FFFF"/>
                </a:solidFill>
              </a:rPr>
              <a:t> </a:t>
            </a:r>
            <a:r>
              <a:rPr lang="en-US" sz="5100" dirty="0" err="1" smtClean="0">
                <a:solidFill>
                  <a:srgbClr val="00FFFF"/>
                </a:solidFill>
              </a:rPr>
              <a:t>tōa-siaⁿ</a:t>
            </a:r>
            <a:r>
              <a:rPr lang="en-US" sz="5100" dirty="0" smtClean="0">
                <a:solidFill>
                  <a:srgbClr val="00FFFF"/>
                </a:solidFill>
              </a:rPr>
              <a:t> </a:t>
            </a:r>
            <a:r>
              <a:rPr lang="en-US" sz="5100" dirty="0" err="1" smtClean="0">
                <a:solidFill>
                  <a:srgbClr val="00FFFF"/>
                </a:solidFill>
              </a:rPr>
              <a:t>thî-khàu</a:t>
            </a:r>
            <a:r>
              <a:rPr lang="en-US" sz="5100" dirty="0" smtClean="0">
                <a:solidFill>
                  <a:srgbClr val="00FFFF"/>
                </a:solidFill>
              </a:rPr>
              <a:t>; </a:t>
            </a:r>
            <a:r>
              <a:rPr lang="en-US" sz="5100" dirty="0" err="1" smtClean="0">
                <a:solidFill>
                  <a:srgbClr val="00FFFF"/>
                </a:solidFill>
              </a:rPr>
              <a:t>ta̍k</a:t>
            </a:r>
            <a:r>
              <a:rPr lang="en-US" sz="5100" dirty="0" smtClean="0">
                <a:solidFill>
                  <a:srgbClr val="00FFFF"/>
                </a:solidFill>
              </a:rPr>
              <a:t> </a:t>
            </a:r>
            <a:r>
              <a:rPr lang="en-US" sz="5100" dirty="0" err="1" smtClean="0">
                <a:solidFill>
                  <a:srgbClr val="00FFFF"/>
                </a:solidFill>
              </a:rPr>
              <a:t>lâng</a:t>
            </a:r>
            <a:r>
              <a:rPr lang="en-US" sz="5100" dirty="0" smtClean="0">
                <a:solidFill>
                  <a:srgbClr val="00FFFF"/>
                </a:solidFill>
              </a:rPr>
              <a:t> </a:t>
            </a:r>
            <a:r>
              <a:rPr lang="en-US" sz="5100" dirty="0" err="1" smtClean="0">
                <a:solidFill>
                  <a:srgbClr val="00FFFF"/>
                </a:solidFill>
              </a:rPr>
              <a:t>thiah-li̍h</a:t>
            </a:r>
            <a:r>
              <a:rPr lang="en-US" sz="5100" dirty="0" smtClean="0">
                <a:solidFill>
                  <a:srgbClr val="00FFFF"/>
                </a:solidFill>
              </a:rPr>
              <a:t> </a:t>
            </a:r>
            <a:r>
              <a:rPr lang="en-US" sz="5100" dirty="0" err="1" smtClean="0">
                <a:solidFill>
                  <a:srgbClr val="00FFFF"/>
                </a:solidFill>
              </a:rPr>
              <a:t>gōa-saⁿ</a:t>
            </a:r>
            <a:r>
              <a:rPr lang="en-US" sz="5100" dirty="0" smtClean="0">
                <a:solidFill>
                  <a:srgbClr val="00FFFF"/>
                </a:solidFill>
              </a:rPr>
              <a:t>, </a:t>
            </a:r>
            <a:r>
              <a:rPr lang="en-US" sz="5100" dirty="0" err="1" smtClean="0">
                <a:solidFill>
                  <a:srgbClr val="00FFFF"/>
                </a:solidFill>
              </a:rPr>
              <a:t>ǹg</a:t>
            </a:r>
            <a:r>
              <a:rPr lang="en-US" sz="5100" dirty="0" smtClean="0">
                <a:solidFill>
                  <a:srgbClr val="00FFFF"/>
                </a:solidFill>
              </a:rPr>
              <a:t> </a:t>
            </a:r>
            <a:r>
              <a:rPr lang="en-US" sz="5100" dirty="0" err="1" smtClean="0">
                <a:solidFill>
                  <a:srgbClr val="00FFFF"/>
                </a:solidFill>
              </a:rPr>
              <a:t>thiⁿ</a:t>
            </a:r>
            <a:r>
              <a:rPr lang="en-US" sz="5100" dirty="0" smtClean="0">
                <a:solidFill>
                  <a:srgbClr val="00FFFF"/>
                </a:solidFill>
              </a:rPr>
              <a:t> </a:t>
            </a:r>
            <a:r>
              <a:rPr lang="en-US" sz="5100" dirty="0" err="1" smtClean="0">
                <a:solidFill>
                  <a:srgbClr val="00FFFF"/>
                </a:solidFill>
              </a:rPr>
              <a:t>iā</a:t>
            </a:r>
            <a:r>
              <a:rPr lang="en-US" sz="5100" dirty="0" smtClean="0">
                <a:solidFill>
                  <a:srgbClr val="00FFFF"/>
                </a:solidFill>
              </a:rPr>
              <a:t> </a:t>
            </a:r>
            <a:r>
              <a:rPr lang="en-US" sz="5100" dirty="0" err="1" smtClean="0">
                <a:solidFill>
                  <a:srgbClr val="00FFFF"/>
                </a:solidFill>
              </a:rPr>
              <a:t>thô</a:t>
            </a:r>
            <a:r>
              <a:rPr lang="en-US" sz="5100" dirty="0" smtClean="0">
                <a:solidFill>
                  <a:srgbClr val="00FFFF"/>
                </a:solidFill>
              </a:rPr>
              <a:t>͘-</a:t>
            </a:r>
            <a:r>
              <a:rPr lang="en-US" sz="5100" dirty="0" err="1" smtClean="0">
                <a:solidFill>
                  <a:srgbClr val="00FFFF"/>
                </a:solidFill>
              </a:rPr>
              <a:t>hún</a:t>
            </a:r>
            <a:r>
              <a:rPr lang="en-US" sz="5100" dirty="0" smtClean="0">
                <a:solidFill>
                  <a:srgbClr val="00FFFF"/>
                </a:solidFill>
              </a:rPr>
              <a:t> </a:t>
            </a:r>
            <a:r>
              <a:rPr lang="en-US" sz="5100" dirty="0" err="1" smtClean="0">
                <a:solidFill>
                  <a:srgbClr val="00FFFF"/>
                </a:solidFill>
              </a:rPr>
              <a:t>tī</a:t>
            </a:r>
            <a:r>
              <a:rPr lang="en-US" sz="5100" dirty="0" smtClean="0">
                <a:solidFill>
                  <a:srgbClr val="00FFFF"/>
                </a:solidFill>
              </a:rPr>
              <a:t> ka-</a:t>
            </a:r>
            <a:r>
              <a:rPr lang="en-US" sz="5100" dirty="0" err="1" smtClean="0">
                <a:solidFill>
                  <a:srgbClr val="00FFFF"/>
                </a:solidFill>
              </a:rPr>
              <a:t>kī</a:t>
            </a:r>
            <a:r>
              <a:rPr lang="en-US" sz="5100" dirty="0" smtClean="0">
                <a:solidFill>
                  <a:srgbClr val="00FFFF"/>
                </a:solidFill>
              </a:rPr>
              <a:t> ê thâu-khak.</a:t>
            </a:r>
            <a:r>
              <a:rPr lang="en-US" sz="5100" b="1" dirty="0" smtClean="0">
                <a:solidFill>
                  <a:srgbClr val="00FFFF"/>
                </a:solidFill>
              </a:rPr>
              <a:t>2:13</a:t>
            </a:r>
            <a:r>
              <a:rPr lang="en-US" sz="5100" dirty="0" smtClean="0">
                <a:solidFill>
                  <a:srgbClr val="00FFFF"/>
                </a:solidFill>
              </a:rPr>
              <a:t> In </a:t>
            </a:r>
            <a:r>
              <a:rPr lang="en-US" sz="5100" dirty="0" err="1" smtClean="0">
                <a:solidFill>
                  <a:srgbClr val="00FFFF"/>
                </a:solidFill>
              </a:rPr>
              <a:t>chiū</a:t>
            </a:r>
            <a:r>
              <a:rPr lang="en-US" sz="5100" dirty="0" smtClean="0">
                <a:solidFill>
                  <a:srgbClr val="00FFFF"/>
                </a:solidFill>
              </a:rPr>
              <a:t> </a:t>
            </a:r>
            <a:r>
              <a:rPr lang="en-US" sz="5100" dirty="0" err="1" smtClean="0">
                <a:solidFill>
                  <a:srgbClr val="00FFFF"/>
                </a:solidFill>
              </a:rPr>
              <a:t>kap</a:t>
            </a:r>
            <a:r>
              <a:rPr lang="en-US" sz="5100" dirty="0" smtClean="0">
                <a:solidFill>
                  <a:srgbClr val="00FFFF"/>
                </a:solidFill>
              </a:rPr>
              <a:t> </a:t>
            </a:r>
            <a:r>
              <a:rPr lang="en-US" sz="5100" dirty="0" err="1" smtClean="0">
                <a:solidFill>
                  <a:srgbClr val="00FFFF"/>
                </a:solidFill>
              </a:rPr>
              <a:t>i</a:t>
            </a:r>
            <a:r>
              <a:rPr lang="en-US" sz="5100" dirty="0" smtClean="0">
                <a:solidFill>
                  <a:srgbClr val="00FFFF"/>
                </a:solidFill>
              </a:rPr>
              <a:t> </a:t>
            </a:r>
            <a:r>
              <a:rPr lang="en-US" sz="5100" dirty="0" err="1" smtClean="0">
                <a:solidFill>
                  <a:srgbClr val="00FFFF"/>
                </a:solidFill>
              </a:rPr>
              <a:t>chē</a:t>
            </a:r>
            <a:r>
              <a:rPr lang="en-US" sz="5100" dirty="0" smtClean="0">
                <a:solidFill>
                  <a:srgbClr val="00FFFF"/>
                </a:solidFill>
              </a:rPr>
              <a:t> </a:t>
            </a:r>
            <a:r>
              <a:rPr lang="en-US" sz="5100" dirty="0" err="1" smtClean="0">
                <a:solidFill>
                  <a:srgbClr val="00FFFF"/>
                </a:solidFill>
              </a:rPr>
              <a:t>tī</a:t>
            </a:r>
            <a:r>
              <a:rPr lang="en-US" sz="5100" dirty="0" smtClean="0">
                <a:solidFill>
                  <a:srgbClr val="00FFFF"/>
                </a:solidFill>
              </a:rPr>
              <a:t> </a:t>
            </a:r>
            <a:r>
              <a:rPr lang="en-US" sz="5100" dirty="0" err="1" smtClean="0">
                <a:solidFill>
                  <a:srgbClr val="00FFFF"/>
                </a:solidFill>
              </a:rPr>
              <a:t>thô</a:t>
            </a:r>
            <a:r>
              <a:rPr lang="en-US" sz="5100" dirty="0" smtClean="0">
                <a:solidFill>
                  <a:srgbClr val="00FFFF"/>
                </a:solidFill>
              </a:rPr>
              <a:t>͘-</a:t>
            </a:r>
            <a:r>
              <a:rPr lang="en-US" sz="5100" dirty="0" err="1" smtClean="0">
                <a:solidFill>
                  <a:srgbClr val="00FFFF"/>
                </a:solidFill>
              </a:rPr>
              <a:t>kha</a:t>
            </a:r>
            <a:r>
              <a:rPr lang="en-US" sz="5100" dirty="0" smtClean="0">
                <a:solidFill>
                  <a:srgbClr val="00FFFF"/>
                </a:solidFill>
              </a:rPr>
              <a:t> </a:t>
            </a:r>
            <a:r>
              <a:rPr lang="en-US" sz="5100" dirty="0" err="1" smtClean="0">
                <a:solidFill>
                  <a:srgbClr val="00FFFF"/>
                </a:solidFill>
              </a:rPr>
              <a:t>chhit-ji̍t</a:t>
            </a:r>
            <a:r>
              <a:rPr lang="en-US" sz="5100" dirty="0" smtClean="0">
                <a:solidFill>
                  <a:srgbClr val="00FFFF"/>
                </a:solidFill>
              </a:rPr>
              <a:t> </a:t>
            </a:r>
            <a:r>
              <a:rPr lang="en-US" sz="5100" dirty="0" err="1" smtClean="0">
                <a:solidFill>
                  <a:srgbClr val="00FFFF"/>
                </a:solidFill>
              </a:rPr>
              <a:t>chhit-mî</a:t>
            </a:r>
            <a:r>
              <a:rPr lang="en-US" sz="5100" dirty="0" smtClean="0">
                <a:solidFill>
                  <a:srgbClr val="00FFFF"/>
                </a:solidFill>
              </a:rPr>
              <a:t>, </a:t>
            </a:r>
            <a:r>
              <a:rPr lang="en-US" sz="5100" dirty="0" err="1" smtClean="0">
                <a:solidFill>
                  <a:srgbClr val="00FFFF"/>
                </a:solidFill>
              </a:rPr>
              <a:t>bô</a:t>
            </a:r>
            <a:r>
              <a:rPr lang="en-US" sz="5100" dirty="0" smtClean="0">
                <a:solidFill>
                  <a:srgbClr val="00FFFF"/>
                </a:solidFill>
              </a:rPr>
              <a:t> </a:t>
            </a:r>
            <a:r>
              <a:rPr lang="en-US" sz="5100" dirty="0" err="1" smtClean="0">
                <a:solidFill>
                  <a:srgbClr val="00FFFF"/>
                </a:solidFill>
              </a:rPr>
              <a:t>kap</a:t>
            </a:r>
            <a:r>
              <a:rPr lang="en-US" sz="5100" dirty="0" smtClean="0">
                <a:solidFill>
                  <a:srgbClr val="00FFFF"/>
                </a:solidFill>
              </a:rPr>
              <a:t> </a:t>
            </a:r>
            <a:r>
              <a:rPr lang="en-US" sz="5100" dirty="0" err="1" smtClean="0">
                <a:solidFill>
                  <a:srgbClr val="00FFFF"/>
                </a:solidFill>
              </a:rPr>
              <a:t>i</a:t>
            </a:r>
            <a:r>
              <a:rPr lang="en-US" sz="5100" dirty="0" smtClean="0">
                <a:solidFill>
                  <a:srgbClr val="00FFFF"/>
                </a:solidFill>
              </a:rPr>
              <a:t> </a:t>
            </a:r>
            <a:r>
              <a:rPr lang="en-US" sz="5100" dirty="0" err="1" smtClean="0">
                <a:solidFill>
                  <a:srgbClr val="00FFFF"/>
                </a:solidFill>
              </a:rPr>
              <a:t>kóng</a:t>
            </a:r>
            <a:r>
              <a:rPr lang="en-US" sz="5100" dirty="0" smtClean="0">
                <a:solidFill>
                  <a:srgbClr val="00FFFF"/>
                </a:solidFill>
              </a:rPr>
              <a:t> </a:t>
            </a:r>
            <a:r>
              <a:rPr lang="en-US" sz="5100" dirty="0" err="1" smtClean="0">
                <a:solidFill>
                  <a:srgbClr val="00FFFF"/>
                </a:solidFill>
              </a:rPr>
              <a:t>chi̍t-kù</a:t>
            </a:r>
            <a:r>
              <a:rPr lang="en-US" sz="5100" dirty="0" smtClean="0">
                <a:solidFill>
                  <a:srgbClr val="00FFFF"/>
                </a:solidFill>
              </a:rPr>
              <a:t>, in-</a:t>
            </a:r>
            <a:r>
              <a:rPr lang="en-US" sz="5100" dirty="0" err="1" smtClean="0">
                <a:solidFill>
                  <a:srgbClr val="00FFFF"/>
                </a:solidFill>
              </a:rPr>
              <a:t>ūi</a:t>
            </a:r>
            <a:r>
              <a:rPr lang="en-US" sz="5100" dirty="0" smtClean="0">
                <a:solidFill>
                  <a:srgbClr val="00FFFF"/>
                </a:solidFill>
              </a:rPr>
              <a:t> in </a:t>
            </a:r>
            <a:r>
              <a:rPr lang="en-US" sz="5100" dirty="0" err="1" smtClean="0">
                <a:solidFill>
                  <a:srgbClr val="00FFFF"/>
                </a:solidFill>
              </a:rPr>
              <a:t>khòaⁿ-kìⁿ</a:t>
            </a:r>
            <a:r>
              <a:rPr lang="en-US" sz="5100" dirty="0" smtClean="0">
                <a:solidFill>
                  <a:srgbClr val="00FFFF"/>
                </a:solidFill>
              </a:rPr>
              <a:t> </a:t>
            </a:r>
            <a:r>
              <a:rPr lang="en-US" sz="5100" dirty="0" err="1" smtClean="0">
                <a:solidFill>
                  <a:srgbClr val="00FFFF"/>
                </a:solidFill>
              </a:rPr>
              <a:t>i</a:t>
            </a:r>
            <a:r>
              <a:rPr lang="en-US" sz="5100" dirty="0" smtClean="0">
                <a:solidFill>
                  <a:srgbClr val="00FFFF"/>
                </a:solidFill>
              </a:rPr>
              <a:t> ê </a:t>
            </a:r>
            <a:r>
              <a:rPr lang="en-US" sz="5100" dirty="0" err="1" smtClean="0">
                <a:solidFill>
                  <a:srgbClr val="00FFFF"/>
                </a:solidFill>
              </a:rPr>
              <a:t>thòng-khó</a:t>
            </a:r>
            <a:r>
              <a:rPr lang="en-US" sz="5100" dirty="0" smtClean="0">
                <a:solidFill>
                  <a:srgbClr val="00FFFF"/>
                </a:solidFill>
              </a:rPr>
              <a:t>͘ chin </a:t>
            </a:r>
            <a:r>
              <a:rPr lang="en-US" sz="5100" dirty="0" err="1" smtClean="0">
                <a:solidFill>
                  <a:srgbClr val="00FFFF"/>
                </a:solidFill>
              </a:rPr>
              <a:t>tōa</a:t>
            </a:r>
            <a:r>
              <a:rPr lang="en-US" sz="5100" dirty="0" smtClean="0">
                <a:solidFill>
                  <a:srgbClr val="00FFFF"/>
                </a:solidFill>
              </a:rPr>
              <a:t>.</a:t>
            </a: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Smiley Face 5"/>
          <p:cNvSpPr/>
          <p:nvPr/>
        </p:nvSpPr>
        <p:spPr>
          <a:xfrm>
            <a:off x="990600" y="5638800"/>
            <a:ext cx="1371600" cy="914400"/>
          </a:xfrm>
          <a:prstGeom prst="smileyFac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FF00"/>
                </a:solidFill>
              </a:rPr>
              <a:t>以利法</a:t>
            </a:r>
            <a:endParaRPr lang="en-US" dirty="0"/>
          </a:p>
        </p:txBody>
      </p:sp>
      <p:sp>
        <p:nvSpPr>
          <p:cNvPr id="7" name="Smiley Face 6"/>
          <p:cNvSpPr/>
          <p:nvPr/>
        </p:nvSpPr>
        <p:spPr>
          <a:xfrm>
            <a:off x="2743200" y="5638800"/>
            <a:ext cx="1447800" cy="990600"/>
          </a:xfrm>
          <a:prstGeom prst="smileyFac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FF00"/>
                </a:solidFill>
              </a:rPr>
              <a:t>比勒達</a:t>
            </a:r>
            <a:endParaRPr lang="en-US" dirty="0"/>
          </a:p>
        </p:txBody>
      </p:sp>
      <p:sp>
        <p:nvSpPr>
          <p:cNvPr id="8" name="Smiley Face 7"/>
          <p:cNvSpPr/>
          <p:nvPr/>
        </p:nvSpPr>
        <p:spPr>
          <a:xfrm>
            <a:off x="4572000" y="5562600"/>
            <a:ext cx="1371600" cy="990600"/>
          </a:xfrm>
          <a:prstGeom prst="smileyFac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FF00"/>
                </a:solidFill>
              </a:rPr>
              <a:t>瑣法</a:t>
            </a:r>
            <a:endParaRPr lang="en-US" dirty="0"/>
          </a:p>
        </p:txBody>
      </p:sp>
      <p:sp>
        <p:nvSpPr>
          <p:cNvPr id="9" name="Smiley Face 8"/>
          <p:cNvSpPr/>
          <p:nvPr/>
        </p:nvSpPr>
        <p:spPr>
          <a:xfrm>
            <a:off x="7086600" y="5562600"/>
            <a:ext cx="1295400" cy="914400"/>
          </a:xfrm>
          <a:prstGeom prst="smileyFac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FF00"/>
                </a:solidFill>
              </a:rPr>
              <a:t>約伯</a:t>
            </a:r>
            <a:endParaRPr lang="en-US" dirty="0"/>
          </a:p>
        </p:txBody>
      </p:sp>
      <p:cxnSp>
        <p:nvCxnSpPr>
          <p:cNvPr id="11" name="Straight Arrow Connector 10"/>
          <p:cNvCxnSpPr/>
          <p:nvPr/>
        </p:nvCxnSpPr>
        <p:spPr>
          <a:xfrm>
            <a:off x="6172200" y="6019800"/>
            <a:ext cx="685800" cy="158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72200" y="5638800"/>
            <a:ext cx="492443" cy="830997"/>
          </a:xfrm>
          <a:prstGeom prst="rect">
            <a:avLst/>
          </a:prstGeom>
          <a:noFill/>
        </p:spPr>
        <p:txBody>
          <a:bodyPr wrap="none" rtlCol="0">
            <a:spAutoFit/>
          </a:bodyPr>
          <a:lstStyle/>
          <a:p>
            <a:r>
              <a:rPr lang="ja-JP" altLang="en-US" sz="2400" dirty="0" smtClean="0">
                <a:solidFill>
                  <a:srgbClr val="FFFF00"/>
                </a:solidFill>
              </a:rPr>
              <a:t>關</a:t>
            </a:r>
            <a:endParaRPr lang="en-US" altLang="ja-JP" sz="2400" dirty="0" smtClean="0">
              <a:solidFill>
                <a:srgbClr val="FFFF00"/>
              </a:solidFill>
            </a:endParaRPr>
          </a:p>
          <a:p>
            <a:r>
              <a:rPr lang="ja-JP" altLang="en-US" sz="2400" dirty="0" smtClean="0">
                <a:solidFill>
                  <a:srgbClr val="FFFF00"/>
                </a:solidFill>
              </a:rPr>
              <a:t>懷</a:t>
            </a:r>
            <a:endParaRPr lang="en-US" sz="2400" dirty="0"/>
          </a:p>
        </p:txBody>
      </p:sp>
    </p:spTree>
    <p:extLst>
      <p:ext uri="{BB962C8B-B14F-4D97-AF65-F5344CB8AC3E}">
        <p14:creationId xmlns:p14="http://schemas.microsoft.com/office/powerpoint/2010/main" val="1201866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ctrTitle"/>
          </p:nvPr>
        </p:nvSpPr>
        <p:spPr>
          <a:xfrm>
            <a:off x="228600" y="152400"/>
            <a:ext cx="8610600" cy="762000"/>
          </a:xfrm>
          <a:ln w="76200" cmpd="tri">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ja-JP" sz="3600" dirty="0" smtClean="0">
                <a:solidFill>
                  <a:schemeClr val="tx1"/>
                </a:solidFill>
              </a:rPr>
              <a:t>2015</a:t>
            </a:r>
            <a:r>
              <a:rPr lang="ja-JP" altLang="en-US" sz="3600" dirty="0" smtClean="0">
                <a:solidFill>
                  <a:schemeClr val="tx1"/>
                </a:solidFill>
              </a:rPr>
              <a:t>關懷年</a:t>
            </a:r>
            <a:r>
              <a:rPr lang="en-US" altLang="ja-JP" sz="3600" dirty="0" smtClean="0">
                <a:solidFill>
                  <a:schemeClr val="tx1"/>
                </a:solidFill>
              </a:rPr>
              <a:t>: </a:t>
            </a:r>
            <a:r>
              <a:rPr lang="ja-JP" altLang="en-US" sz="3600" dirty="0" smtClean="0">
                <a:solidFill>
                  <a:schemeClr val="tx1"/>
                </a:solidFill>
              </a:rPr>
              <a:t>同享同擔，</a:t>
            </a:r>
            <a:r>
              <a:rPr lang="zh-TW" altLang="en-US" sz="3600" dirty="0">
                <a:solidFill>
                  <a:schemeClr val="tx1"/>
                </a:solidFill>
              </a:rPr>
              <a:t>與主</a:t>
            </a:r>
            <a:r>
              <a:rPr lang="ja-JP" altLang="en-US" sz="3600" dirty="0" smtClean="0">
                <a:solidFill>
                  <a:schemeClr val="tx1"/>
                </a:solidFill>
              </a:rPr>
              <a:t>同行</a:t>
            </a:r>
            <a:endParaRPr lang="en-US" sz="3600" b="0" dirty="0" smtClean="0"/>
          </a:p>
        </p:txBody>
      </p:sp>
      <p:sp>
        <p:nvSpPr>
          <p:cNvPr id="486403" name="Rectangle 3"/>
          <p:cNvSpPr>
            <a:spLocks noGrp="1" noChangeArrowheads="1"/>
          </p:cNvSpPr>
          <p:nvPr>
            <p:ph type="subTitle" idx="1"/>
          </p:nvPr>
        </p:nvSpPr>
        <p:spPr>
          <a:xfrm>
            <a:off x="228600" y="990600"/>
            <a:ext cx="8610600" cy="5638800"/>
          </a:xfrm>
          <a:ln w="76200" cmpd="tri">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l"/>
            <a:r>
              <a:rPr lang="en-US" altLang="zh-TW" b="1" dirty="0" smtClean="0">
                <a:solidFill>
                  <a:srgbClr val="FFFF00"/>
                </a:solidFill>
              </a:rPr>
              <a:t> </a:t>
            </a:r>
            <a:endParaRPr lang="en-US" sz="2400" dirty="0" smtClean="0"/>
          </a:p>
          <a:p>
            <a:pPr marL="609600" indent="-609600"/>
            <a:endParaRPr lang="en-US" sz="3600" dirty="0" smtClean="0"/>
          </a:p>
          <a:p>
            <a:pPr marL="609600" indent="-609600"/>
            <a:endParaRPr lang="en-US" dirty="0" smtClean="0"/>
          </a:p>
          <a:p>
            <a:pPr marL="609600" indent="-609600"/>
            <a:endParaRPr lang="en-US" sz="4400" dirty="0" smtClean="0"/>
          </a:p>
        </p:txBody>
      </p:sp>
      <p:sp>
        <p:nvSpPr>
          <p:cNvPr id="7172" name="Text Box 4"/>
          <p:cNvSpPr txBox="1">
            <a:spLocks noChangeArrowheads="1"/>
          </p:cNvSpPr>
          <p:nvPr/>
        </p:nvSpPr>
        <p:spPr bwMode="auto">
          <a:xfrm>
            <a:off x="4022725" y="2779713"/>
            <a:ext cx="184150" cy="366712"/>
          </a:xfrm>
          <a:prstGeom prst="rect">
            <a:avLst/>
          </a:prstGeom>
          <a:noFill/>
          <a:ln w="9525">
            <a:noFill/>
            <a:miter lim="800000"/>
            <a:headEnd/>
            <a:tailEnd/>
          </a:ln>
          <a:effectLst/>
        </p:spPr>
        <p:txBody>
          <a:bodyPr wrap="none">
            <a:spAutoFit/>
          </a:bodyPr>
          <a:lstStyle/>
          <a:p>
            <a:endParaRPr lang="en-US">
              <a:solidFill>
                <a:srgbClr val="FFFFFF"/>
              </a:solidFill>
            </a:endParaRPr>
          </a:p>
        </p:txBody>
      </p:sp>
      <p:sp>
        <p:nvSpPr>
          <p:cNvPr id="7173" name="Text Box 5"/>
          <p:cNvSpPr txBox="1">
            <a:spLocks noChangeArrowheads="1"/>
          </p:cNvSpPr>
          <p:nvPr/>
        </p:nvSpPr>
        <p:spPr bwMode="auto">
          <a:xfrm>
            <a:off x="3870325" y="3541713"/>
            <a:ext cx="184150" cy="366712"/>
          </a:xfrm>
          <a:prstGeom prst="rect">
            <a:avLst/>
          </a:prstGeom>
          <a:noFill/>
          <a:ln w="9525">
            <a:noFill/>
            <a:miter lim="800000"/>
            <a:headEnd/>
            <a:tailEnd/>
          </a:ln>
          <a:effectLst/>
        </p:spPr>
        <p:txBody>
          <a:bodyPr wrap="none">
            <a:spAutoFit/>
          </a:bodyPr>
          <a:lstStyle/>
          <a:p>
            <a:endParaRPr lang="en-US">
              <a:solidFill>
                <a:srgbClr val="FFFFFF"/>
              </a:solidFill>
            </a:endParaRPr>
          </a:p>
        </p:txBody>
      </p:sp>
      <p:sp>
        <p:nvSpPr>
          <p:cNvPr id="6" name="Oval 5"/>
          <p:cNvSpPr/>
          <p:nvPr/>
        </p:nvSpPr>
        <p:spPr>
          <a:xfrm>
            <a:off x="533400" y="1295400"/>
            <a:ext cx="2209800" cy="13716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smtClean="0">
                <a:solidFill>
                  <a:srgbClr val="FFFFFF"/>
                </a:solidFill>
              </a:rPr>
              <a:t>有智慧的關懷</a:t>
            </a:r>
            <a:endParaRPr lang="en-US" sz="3200" b="1" dirty="0">
              <a:solidFill>
                <a:srgbClr val="FFFFFF"/>
              </a:solidFill>
            </a:endParaRPr>
          </a:p>
        </p:txBody>
      </p:sp>
      <p:sp>
        <p:nvSpPr>
          <p:cNvPr id="8" name="Oval 7"/>
          <p:cNvSpPr/>
          <p:nvPr/>
        </p:nvSpPr>
        <p:spPr>
          <a:xfrm>
            <a:off x="6477000" y="1371600"/>
            <a:ext cx="1981200" cy="1219200"/>
          </a:xfrm>
          <a:prstGeom prst="ellipse">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smtClean="0">
                <a:solidFill>
                  <a:srgbClr val="FFFFFF"/>
                </a:solidFill>
              </a:rPr>
              <a:t>更好的</a:t>
            </a:r>
            <a:endParaRPr lang="en-US" altLang="ja-JP" sz="2800" dirty="0" smtClean="0">
              <a:solidFill>
                <a:srgbClr val="FFFFFF"/>
              </a:solidFill>
            </a:endParaRPr>
          </a:p>
          <a:p>
            <a:pPr algn="ctr"/>
            <a:r>
              <a:rPr lang="ja-JP" altLang="en-US" sz="2800" smtClean="0">
                <a:solidFill>
                  <a:srgbClr val="FFFFFF"/>
                </a:solidFill>
              </a:rPr>
              <a:t>結果</a:t>
            </a:r>
            <a:r>
              <a:rPr lang="en-US" altLang="ja-JP" sz="2800" dirty="0" smtClean="0">
                <a:solidFill>
                  <a:srgbClr val="FFFFFF"/>
                </a:solidFill>
              </a:rPr>
              <a:t>!</a:t>
            </a:r>
            <a:r>
              <a:rPr lang="ja-JP" altLang="en-US" sz="2800" smtClean="0">
                <a:solidFill>
                  <a:srgbClr val="FFFFFF"/>
                </a:solidFill>
              </a:rPr>
              <a:t> </a:t>
            </a:r>
            <a:endParaRPr lang="en-US" sz="2800" dirty="0">
              <a:solidFill>
                <a:srgbClr val="FFFFFF"/>
              </a:solidFill>
            </a:endParaRPr>
          </a:p>
        </p:txBody>
      </p:sp>
      <p:cxnSp>
        <p:nvCxnSpPr>
          <p:cNvPr id="10" name="Straight Arrow Connector 9"/>
          <p:cNvCxnSpPr/>
          <p:nvPr/>
        </p:nvCxnSpPr>
        <p:spPr>
          <a:xfrm>
            <a:off x="2895600" y="1981200"/>
            <a:ext cx="533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943600" y="2057400"/>
            <a:ext cx="381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657600" y="1447800"/>
            <a:ext cx="2209800" cy="1371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smtClean="0">
                <a:solidFill>
                  <a:srgbClr val="FFFFFF"/>
                </a:solidFill>
              </a:rPr>
              <a:t>尋求瞭解</a:t>
            </a:r>
            <a:endParaRPr lang="en-US" altLang="ja-JP" sz="2800" b="1" dirty="0" smtClean="0">
              <a:solidFill>
                <a:srgbClr val="FFFFFF"/>
              </a:solidFill>
            </a:endParaRPr>
          </a:p>
          <a:p>
            <a:pPr algn="ctr"/>
            <a:r>
              <a:rPr lang="ja-JP" altLang="en-US" sz="2800" b="1" smtClean="0">
                <a:solidFill>
                  <a:srgbClr val="FFFFFF"/>
                </a:solidFill>
              </a:rPr>
              <a:t>明晰 </a:t>
            </a:r>
            <a:r>
              <a:rPr lang="zh-TW" altLang="en-US" sz="2800" b="1" dirty="0" smtClean="0">
                <a:solidFill>
                  <a:srgbClr val="FFFFFF"/>
                </a:solidFill>
              </a:rPr>
              <a:t>病原</a:t>
            </a:r>
            <a:endParaRPr lang="en-US" sz="2800" b="1" dirty="0" smtClean="0">
              <a:solidFill>
                <a:srgbClr val="FFFFFF"/>
              </a:solidFill>
            </a:endParaRPr>
          </a:p>
          <a:p>
            <a:pPr algn="ctr"/>
            <a:r>
              <a:rPr lang="en-US" altLang="ja-JP" sz="2800" dirty="0" smtClean="0">
                <a:solidFill>
                  <a:srgbClr val="FFFFFF"/>
                </a:solidFill>
              </a:rPr>
              <a:t>(</a:t>
            </a:r>
            <a:r>
              <a:rPr lang="ja-JP" altLang="en-US" sz="2800" smtClean="0">
                <a:solidFill>
                  <a:srgbClr val="FFFFFF"/>
                </a:solidFill>
              </a:rPr>
              <a:t>神的目的</a:t>
            </a:r>
            <a:r>
              <a:rPr lang="en-US" altLang="ja-JP" sz="2800" dirty="0" smtClean="0">
                <a:solidFill>
                  <a:srgbClr val="FFFFFF"/>
                </a:solidFill>
              </a:rPr>
              <a:t>)</a:t>
            </a:r>
            <a:r>
              <a:rPr lang="ja-JP" altLang="en-US" sz="2800" smtClean="0">
                <a:solidFill>
                  <a:srgbClr val="FFFFFF"/>
                </a:solidFill>
              </a:rPr>
              <a:t> </a:t>
            </a:r>
            <a:endParaRPr lang="en-US" sz="2800" dirty="0">
              <a:solidFill>
                <a:srgbClr val="FFFFFF"/>
              </a:solidFill>
            </a:endParaRPr>
          </a:p>
        </p:txBody>
      </p:sp>
      <p:sp>
        <p:nvSpPr>
          <p:cNvPr id="18" name="Oval 17"/>
          <p:cNvSpPr/>
          <p:nvPr/>
        </p:nvSpPr>
        <p:spPr>
          <a:xfrm>
            <a:off x="304800" y="2895600"/>
            <a:ext cx="2819400" cy="22098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FFFFFF"/>
                </a:solidFill>
              </a:rPr>
              <a:t>提幔人以利法</a:t>
            </a:r>
            <a:endParaRPr lang="en-US" altLang="zh-TW" sz="2000" b="1" dirty="0" smtClean="0">
              <a:solidFill>
                <a:srgbClr val="FFFFFF"/>
              </a:solidFill>
            </a:endParaRPr>
          </a:p>
          <a:p>
            <a:pPr algn="ctr"/>
            <a:r>
              <a:rPr lang="en-US" sz="2000" dirty="0" smtClean="0">
                <a:solidFill>
                  <a:srgbClr val="FFFFFF"/>
                </a:solidFill>
              </a:rPr>
              <a:t>Í-</a:t>
            </a:r>
            <a:r>
              <a:rPr lang="en-US" sz="2000" dirty="0" err="1" smtClean="0">
                <a:solidFill>
                  <a:srgbClr val="FFFFFF"/>
                </a:solidFill>
              </a:rPr>
              <a:t>lī</a:t>
            </a:r>
            <a:r>
              <a:rPr lang="en-US" sz="2000" dirty="0" smtClean="0">
                <a:solidFill>
                  <a:srgbClr val="FFFFFF"/>
                </a:solidFill>
              </a:rPr>
              <a:t>-</a:t>
            </a:r>
            <a:r>
              <a:rPr lang="en-US" sz="2000" dirty="0" err="1" smtClean="0">
                <a:solidFill>
                  <a:srgbClr val="FFFFFF"/>
                </a:solidFill>
              </a:rPr>
              <a:t>hoat</a:t>
            </a:r>
            <a:endParaRPr lang="en-US" sz="2000" dirty="0" smtClean="0">
              <a:solidFill>
                <a:srgbClr val="FFFFFF"/>
              </a:solidFill>
            </a:endParaRPr>
          </a:p>
          <a:p>
            <a:pPr algn="ctr"/>
            <a:r>
              <a:rPr lang="zh-TW" altLang="en-US" sz="2000" b="1" dirty="0" smtClean="0">
                <a:solidFill>
                  <a:srgbClr val="FFFFFF"/>
                </a:solidFill>
              </a:rPr>
              <a:t>書亞人比勒達</a:t>
            </a:r>
            <a:r>
              <a:rPr lang="en-US" sz="2000" dirty="0" err="1" smtClean="0">
                <a:solidFill>
                  <a:srgbClr val="FFFFFF"/>
                </a:solidFill>
              </a:rPr>
              <a:t>Pí-le̍k-ta̍t</a:t>
            </a:r>
            <a:endParaRPr lang="en-US" altLang="zh-TW" sz="2000" b="1" dirty="0" smtClean="0">
              <a:solidFill>
                <a:srgbClr val="FFFFFF"/>
              </a:solidFill>
            </a:endParaRPr>
          </a:p>
          <a:p>
            <a:pPr algn="ctr"/>
            <a:r>
              <a:rPr lang="zh-TW" altLang="en-US" sz="2000" b="1" dirty="0" smtClean="0">
                <a:solidFill>
                  <a:srgbClr val="FFFFFF"/>
                </a:solidFill>
              </a:rPr>
              <a:t>拿瑪人瑣法</a:t>
            </a:r>
            <a:endParaRPr lang="en-US" altLang="zh-TW" sz="2000" b="1" dirty="0" smtClean="0">
              <a:solidFill>
                <a:srgbClr val="FFFFFF"/>
              </a:solidFill>
            </a:endParaRPr>
          </a:p>
          <a:p>
            <a:pPr algn="ctr"/>
            <a:r>
              <a:rPr lang="en-US" sz="2000" dirty="0" err="1" smtClean="0">
                <a:solidFill>
                  <a:srgbClr val="FFFFFF"/>
                </a:solidFill>
              </a:rPr>
              <a:t>Só-hoat</a:t>
            </a:r>
            <a:endParaRPr lang="en-US" sz="2000" b="1" dirty="0">
              <a:solidFill>
                <a:srgbClr val="FFFFFF"/>
              </a:solidFill>
            </a:endParaRPr>
          </a:p>
        </p:txBody>
      </p:sp>
      <p:sp>
        <p:nvSpPr>
          <p:cNvPr id="19" name="Rectangle 18"/>
          <p:cNvSpPr/>
          <p:nvPr/>
        </p:nvSpPr>
        <p:spPr>
          <a:xfrm>
            <a:off x="3733800" y="3352800"/>
            <a:ext cx="2133600" cy="1219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smtClean="0">
                <a:solidFill>
                  <a:srgbClr val="FFFFFF"/>
                </a:solidFill>
              </a:rPr>
              <a:t>不</a:t>
            </a:r>
            <a:r>
              <a:rPr lang="ja-JP" altLang="en-US" sz="2800" b="1" smtClean="0">
                <a:solidFill>
                  <a:srgbClr val="FFFFFF"/>
                </a:solidFill>
              </a:rPr>
              <a:t>明晰 </a:t>
            </a:r>
            <a:r>
              <a:rPr lang="zh-TW" altLang="en-US" sz="2800" b="1" dirty="0" smtClean="0">
                <a:solidFill>
                  <a:srgbClr val="FFFFFF"/>
                </a:solidFill>
              </a:rPr>
              <a:t>病原</a:t>
            </a:r>
            <a:endParaRPr lang="en-US" sz="2800" b="1" dirty="0" smtClean="0">
              <a:solidFill>
                <a:srgbClr val="FFFFFF"/>
              </a:solidFill>
            </a:endParaRPr>
          </a:p>
          <a:p>
            <a:pPr algn="ctr"/>
            <a:r>
              <a:rPr lang="ja-JP" altLang="en-US" sz="2800" smtClean="0">
                <a:solidFill>
                  <a:srgbClr val="FFFFFF"/>
                </a:solidFill>
              </a:rPr>
              <a:t> </a:t>
            </a:r>
            <a:r>
              <a:rPr lang="en-US" altLang="ja-JP" sz="2800" dirty="0" smtClean="0">
                <a:solidFill>
                  <a:srgbClr val="FFFFFF"/>
                </a:solidFill>
              </a:rPr>
              <a:t>(</a:t>
            </a:r>
            <a:r>
              <a:rPr lang="ja-JP" altLang="en-US" sz="2800" smtClean="0">
                <a:solidFill>
                  <a:srgbClr val="FFFFFF"/>
                </a:solidFill>
              </a:rPr>
              <a:t>神的心意</a:t>
            </a:r>
            <a:r>
              <a:rPr lang="en-US" altLang="ja-JP" sz="2800" dirty="0" smtClean="0">
                <a:solidFill>
                  <a:srgbClr val="FFFFFF"/>
                </a:solidFill>
              </a:rPr>
              <a:t>)</a:t>
            </a:r>
            <a:r>
              <a:rPr lang="ja-JP" altLang="en-US" sz="2800" smtClean="0">
                <a:solidFill>
                  <a:srgbClr val="FFFFFF"/>
                </a:solidFill>
              </a:rPr>
              <a:t> </a:t>
            </a:r>
            <a:endParaRPr lang="en-US" sz="2800" dirty="0">
              <a:solidFill>
                <a:srgbClr val="FFFFFF"/>
              </a:solidFill>
            </a:endParaRPr>
          </a:p>
        </p:txBody>
      </p:sp>
      <p:sp>
        <p:nvSpPr>
          <p:cNvPr id="20" name="Oval 19"/>
          <p:cNvSpPr/>
          <p:nvPr/>
        </p:nvSpPr>
        <p:spPr>
          <a:xfrm>
            <a:off x="6629400" y="3124200"/>
            <a:ext cx="1981200" cy="1524000"/>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rgbClr val="FFFFFF"/>
                </a:solidFill>
              </a:rPr>
              <a:t>約伯</a:t>
            </a:r>
            <a:r>
              <a:rPr lang="en-US" altLang="zh-TW" sz="2800" dirty="0" smtClean="0">
                <a:solidFill>
                  <a:srgbClr val="FFFFFF"/>
                </a:solidFill>
              </a:rPr>
              <a:t>:</a:t>
            </a:r>
          </a:p>
          <a:p>
            <a:pPr algn="ctr"/>
            <a:r>
              <a:rPr lang="ja-JP" altLang="en-US" sz="2800" smtClean="0">
                <a:solidFill>
                  <a:srgbClr val="FFFFFF"/>
                </a:solidFill>
              </a:rPr>
              <a:t>深傷</a:t>
            </a:r>
            <a:endParaRPr lang="en-US" sz="2800" dirty="0">
              <a:solidFill>
                <a:srgbClr val="FFFFFF"/>
              </a:solidFill>
            </a:endParaRPr>
          </a:p>
        </p:txBody>
      </p:sp>
      <p:sp>
        <p:nvSpPr>
          <p:cNvPr id="21" name="Oval 20"/>
          <p:cNvSpPr/>
          <p:nvPr/>
        </p:nvSpPr>
        <p:spPr>
          <a:xfrm>
            <a:off x="457200" y="5334000"/>
            <a:ext cx="2514600" cy="9906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FFFFFF"/>
                </a:solidFill>
              </a:rPr>
              <a:t> </a:t>
            </a:r>
            <a:r>
              <a:rPr lang="zh-TW" altLang="en-US" sz="3200" dirty="0" smtClean="0">
                <a:solidFill>
                  <a:srgbClr val="FFFFFF"/>
                </a:solidFill>
              </a:rPr>
              <a:t>以利戶</a:t>
            </a:r>
            <a:endParaRPr lang="en-US" sz="3200" dirty="0">
              <a:solidFill>
                <a:srgbClr val="FFFFFF"/>
              </a:solidFill>
            </a:endParaRPr>
          </a:p>
        </p:txBody>
      </p:sp>
      <p:sp>
        <p:nvSpPr>
          <p:cNvPr id="22" name="Oval 21"/>
          <p:cNvSpPr/>
          <p:nvPr/>
        </p:nvSpPr>
        <p:spPr>
          <a:xfrm>
            <a:off x="6629400" y="4953000"/>
            <a:ext cx="2133600" cy="16002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dirty="0" smtClean="0">
              <a:solidFill>
                <a:srgbClr val="FFFFFF"/>
              </a:solidFill>
            </a:endParaRPr>
          </a:p>
          <a:p>
            <a:pPr algn="ctr"/>
            <a:endParaRPr lang="en-US" altLang="zh-TW" sz="2400" dirty="0" smtClean="0">
              <a:solidFill>
                <a:srgbClr val="FFFFFF"/>
              </a:solidFill>
            </a:endParaRPr>
          </a:p>
          <a:p>
            <a:pPr algn="ctr"/>
            <a:r>
              <a:rPr lang="zh-TW" altLang="en-US" sz="2000" b="1" dirty="0" smtClean="0">
                <a:solidFill>
                  <a:srgbClr val="FFFFFF"/>
                </a:solidFill>
              </a:rPr>
              <a:t>約伯</a:t>
            </a:r>
            <a:r>
              <a:rPr lang="en-US" altLang="zh-TW" sz="2000" b="1" dirty="0" smtClean="0">
                <a:solidFill>
                  <a:srgbClr val="FFFFFF"/>
                </a:solidFill>
              </a:rPr>
              <a:t>:</a:t>
            </a:r>
          </a:p>
          <a:p>
            <a:r>
              <a:rPr lang="ja-JP" altLang="en-US" sz="2000" b="1" dirty="0" smtClean="0">
                <a:solidFill>
                  <a:srgbClr val="FFFFFF"/>
                </a:solidFill>
              </a:rPr>
              <a:t>  幫助瞭解</a:t>
            </a:r>
            <a:endParaRPr lang="en-US" altLang="ja-JP" sz="2000" b="1" dirty="0" smtClean="0">
              <a:solidFill>
                <a:srgbClr val="FFFFFF"/>
              </a:solidFill>
            </a:endParaRPr>
          </a:p>
          <a:p>
            <a:r>
              <a:rPr lang="ja-JP" altLang="en-US" sz="2400" dirty="0" smtClean="0">
                <a:solidFill>
                  <a:srgbClr val="FAFD00"/>
                </a:solidFill>
              </a:rPr>
              <a:t>神的目的</a:t>
            </a:r>
            <a:endParaRPr lang="en-US" sz="2400" b="1" dirty="0" smtClean="0">
              <a:solidFill>
                <a:srgbClr val="FAFD00"/>
              </a:solidFill>
            </a:endParaRPr>
          </a:p>
          <a:p>
            <a:endParaRPr lang="en-US" sz="2400" b="1" dirty="0" smtClean="0">
              <a:solidFill>
                <a:srgbClr val="FFFFFF"/>
              </a:solidFill>
            </a:endParaRPr>
          </a:p>
          <a:p>
            <a:pPr algn="ctr"/>
            <a:endParaRPr lang="en-US" dirty="0">
              <a:solidFill>
                <a:srgbClr val="FFFFFF"/>
              </a:solidFill>
            </a:endParaRPr>
          </a:p>
        </p:txBody>
      </p:sp>
      <p:sp>
        <p:nvSpPr>
          <p:cNvPr id="23" name="Rectangle 22"/>
          <p:cNvSpPr/>
          <p:nvPr/>
        </p:nvSpPr>
        <p:spPr>
          <a:xfrm>
            <a:off x="3733800" y="5257800"/>
            <a:ext cx="2209800" cy="1066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smtClean="0">
                <a:solidFill>
                  <a:srgbClr val="FFFFFF"/>
                </a:solidFill>
              </a:rPr>
              <a:t>有</a:t>
            </a:r>
            <a:r>
              <a:rPr lang="ja-JP" altLang="en-US" sz="2400" b="1" smtClean="0">
                <a:solidFill>
                  <a:srgbClr val="FFFFFF"/>
                </a:solidFill>
              </a:rPr>
              <a:t>明晰 </a:t>
            </a:r>
            <a:r>
              <a:rPr lang="zh-TW" altLang="en-US" sz="2400" b="1" dirty="0" smtClean="0">
                <a:solidFill>
                  <a:srgbClr val="FFFFFF"/>
                </a:solidFill>
              </a:rPr>
              <a:t>病原</a:t>
            </a:r>
            <a:endParaRPr lang="en-US" sz="2400" b="1" dirty="0" smtClean="0">
              <a:solidFill>
                <a:srgbClr val="FFFFFF"/>
              </a:solidFill>
            </a:endParaRPr>
          </a:p>
          <a:p>
            <a:pPr algn="ctr"/>
            <a:r>
              <a:rPr lang="en-US" altLang="ja-JP" sz="2400" dirty="0" smtClean="0">
                <a:solidFill>
                  <a:srgbClr val="FFFFFF"/>
                </a:solidFill>
              </a:rPr>
              <a:t>(</a:t>
            </a:r>
            <a:r>
              <a:rPr lang="ja-JP" altLang="en-US" sz="2400" smtClean="0">
                <a:solidFill>
                  <a:srgbClr val="FFFFFF"/>
                </a:solidFill>
              </a:rPr>
              <a:t>神的心意</a:t>
            </a:r>
            <a:r>
              <a:rPr lang="en-US" altLang="ja-JP" sz="2400" dirty="0" smtClean="0">
                <a:solidFill>
                  <a:srgbClr val="FFFFFF"/>
                </a:solidFill>
              </a:rPr>
              <a:t>)</a:t>
            </a:r>
            <a:endParaRPr lang="en-US" sz="2400" dirty="0">
              <a:solidFill>
                <a:srgbClr val="FFFFFF"/>
              </a:solidFill>
            </a:endParaRPr>
          </a:p>
        </p:txBody>
      </p:sp>
      <p:cxnSp>
        <p:nvCxnSpPr>
          <p:cNvPr id="27" name="Straight Arrow Connector 26"/>
          <p:cNvCxnSpPr/>
          <p:nvPr/>
        </p:nvCxnSpPr>
        <p:spPr>
          <a:xfrm>
            <a:off x="3276600" y="39624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19800" y="3962400"/>
            <a:ext cx="381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200400" y="57912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096000" y="5791200"/>
            <a:ext cx="381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667000" y="3048000"/>
            <a:ext cx="4191000" cy="3200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smtClean="0">
                <a:solidFill>
                  <a:srgbClr val="FFFFFF"/>
                </a:solidFill>
              </a:rPr>
              <a:t>有智慧</a:t>
            </a:r>
            <a:endParaRPr lang="en-US" altLang="ja-JP" sz="4800" dirty="0" smtClean="0">
              <a:solidFill>
                <a:srgbClr val="FFFFFF"/>
              </a:solidFill>
            </a:endParaRPr>
          </a:p>
          <a:p>
            <a:pPr algn="ctr"/>
            <a:r>
              <a:rPr lang="ja-JP" altLang="en-US" sz="4800" dirty="0" smtClean="0">
                <a:solidFill>
                  <a:srgbClr val="FFFFFF"/>
                </a:solidFill>
              </a:rPr>
              <a:t>的關懷</a:t>
            </a:r>
            <a:r>
              <a:rPr lang="en-US" altLang="ja-JP" sz="4800" dirty="0" smtClean="0">
                <a:solidFill>
                  <a:srgbClr val="FFFFFF"/>
                </a:solidFill>
              </a:rPr>
              <a:t>!</a:t>
            </a:r>
            <a:endParaRPr lang="en-US" sz="48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heel(1)">
                                      <p:cBhvr>
                                        <p:cTn id="41" dur="20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circle(in)">
                                      <p:cBhvr>
                                        <p:cTn id="81" dur="20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wipe(left)">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circle(in)">
                                      <p:cBhvr>
                                        <p:cTn id="91" dur="20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2000" fill="hold"/>
                                        <p:tgtEl>
                                          <p:spTgt spid="24"/>
                                        </p:tgtEl>
                                        <p:attrNameLst>
                                          <p:attrName>ppt_w</p:attrName>
                                        </p:attrNameLst>
                                      </p:cBhvr>
                                      <p:tavLst>
                                        <p:tav tm="0">
                                          <p:val>
                                            <p:fltVal val="0"/>
                                          </p:val>
                                        </p:tav>
                                        <p:tav tm="100000">
                                          <p:val>
                                            <p:strVal val="#ppt_w"/>
                                          </p:val>
                                        </p:tav>
                                      </p:tavLst>
                                    </p:anim>
                                    <p:anim calcmode="lin" valueType="num">
                                      <p:cBhvr>
                                        <p:cTn id="97" dur="2000" fill="hold"/>
                                        <p:tgtEl>
                                          <p:spTgt spid="24"/>
                                        </p:tgtEl>
                                        <p:attrNameLst>
                                          <p:attrName>ppt_h</p:attrName>
                                        </p:attrNameLst>
                                      </p:cBhvr>
                                      <p:tavLst>
                                        <p:tav tm="0">
                                          <p:val>
                                            <p:fltVal val="0"/>
                                          </p:val>
                                        </p:tav>
                                        <p:tav tm="100000">
                                          <p:val>
                                            <p:strVal val="#ppt_h"/>
                                          </p:val>
                                        </p:tav>
                                      </p:tavLst>
                                    </p:anim>
                                    <p:animEffect transition="in" filter="fade">
                                      <p:cBhvr>
                                        <p:cTn id="9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en-US" altLang="zh-TW" sz="3200" b="1" dirty="0" smtClean="0">
                <a:solidFill>
                  <a:schemeClr val="bg1"/>
                </a:solidFill>
              </a:rPr>
              <a:t> </a:t>
            </a:r>
            <a:r>
              <a:rPr lang="en-US" sz="2800" b="1" dirty="0" smtClean="0">
                <a:solidFill>
                  <a:srgbClr val="FFFF00"/>
                </a:solidFill>
              </a:rPr>
              <a:t>2015</a:t>
            </a:r>
            <a:r>
              <a:rPr lang="zh-TW" altLang="en-US" sz="2800" b="1" dirty="0">
                <a:solidFill>
                  <a:srgbClr val="FFFF00"/>
                </a:solidFill>
              </a:rPr>
              <a:t>聖達台福基督教</a:t>
            </a:r>
            <a:r>
              <a:rPr lang="zh-TW" altLang="en-US" sz="2800" b="1" dirty="0" smtClean="0">
                <a:solidFill>
                  <a:srgbClr val="FFFF00"/>
                </a:solidFill>
              </a:rPr>
              <a:t>會 靈修會 </a:t>
            </a:r>
            <a:r>
              <a:rPr lang="en-US" altLang="zh-TW" sz="2800" b="1" dirty="0" smtClean="0">
                <a:solidFill>
                  <a:srgbClr val="FFFF00"/>
                </a:solidFill>
              </a:rPr>
              <a:t>: </a:t>
            </a:r>
            <a:r>
              <a:rPr lang="zh-TW" altLang="en-US" sz="2800" b="1" dirty="0" smtClean="0">
                <a:solidFill>
                  <a:srgbClr val="FFFF00"/>
                </a:solidFill>
              </a:rPr>
              <a:t>抓</a:t>
            </a:r>
            <a:r>
              <a:rPr lang="zh-TW" altLang="en-US" sz="2800" b="1" dirty="0">
                <a:solidFill>
                  <a:srgbClr val="FFFF00"/>
                </a:solidFill>
              </a:rPr>
              <a:t>住機會、同享同</a:t>
            </a:r>
            <a:r>
              <a:rPr lang="zh-TW" altLang="en-US" sz="2800" b="1" dirty="0" smtClean="0">
                <a:solidFill>
                  <a:srgbClr val="FFFF00"/>
                </a:solidFill>
              </a:rPr>
              <a:t>擔</a:t>
            </a:r>
            <a:r>
              <a:rPr lang="en-US" altLang="ja-JP" sz="2800" b="1" dirty="0" smtClean="0">
                <a:solidFill>
                  <a:srgbClr val="FFFF00"/>
                </a:solidFill>
              </a:rPr>
              <a:t> </a:t>
            </a:r>
            <a:r>
              <a:rPr lang="ja-JP" altLang="en-US" sz="2800" dirty="0" smtClean="0">
                <a:solidFill>
                  <a:srgbClr val="FFFF00"/>
                </a:solidFill>
              </a:rPr>
              <a:t> </a:t>
            </a:r>
            <a:endParaRPr lang="en-US" sz="2800" b="1" dirty="0" smtClean="0">
              <a:solidFill>
                <a:srgbClr val="FFFF00"/>
              </a:solidFill>
            </a:endParaRPr>
          </a:p>
        </p:txBody>
      </p:sp>
      <p:sp>
        <p:nvSpPr>
          <p:cNvPr id="3" name="Content Placeholder 2"/>
          <p:cNvSpPr>
            <a:spLocks noGrp="1"/>
          </p:cNvSpPr>
          <p:nvPr>
            <p:ph idx="1"/>
          </p:nvPr>
        </p:nvSpPr>
        <p:spPr>
          <a:xfrm>
            <a:off x="152400" y="914400"/>
            <a:ext cx="8839200" cy="5791200"/>
          </a:xfrm>
          <a:solidFill>
            <a:schemeClr val="accent1"/>
          </a:solidFill>
          <a:ln w="57150">
            <a:solidFill>
              <a:schemeClr val="bg1"/>
            </a:solidFill>
          </a:ln>
        </p:spPr>
        <p:txBody>
          <a:bodyPr>
            <a:norm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None/>
            </a:pPr>
            <a:r>
              <a:rPr lang="en-US" altLang="zh-TW" sz="4300" b="1" dirty="0" smtClean="0">
                <a:solidFill>
                  <a:schemeClr val="bg1"/>
                </a:solidFill>
              </a:rPr>
              <a:t> </a:t>
            </a:r>
            <a:r>
              <a:rPr lang="en-US" sz="4400" b="1" dirty="0" smtClean="0">
                <a:solidFill>
                  <a:schemeClr val="bg1"/>
                </a:solidFill>
              </a:rPr>
              <a:t> </a:t>
            </a:r>
            <a:endParaRPr lang="en-US" sz="5100" dirty="0" smtClean="0">
              <a:solidFill>
                <a:schemeClr val="bg1"/>
              </a:solidFill>
            </a:endParaRPr>
          </a:p>
        </p:txBody>
      </p:sp>
      <p:sp>
        <p:nvSpPr>
          <p:cNvPr id="5" name="Rectangle 4"/>
          <p:cNvSpPr/>
          <p:nvPr/>
        </p:nvSpPr>
        <p:spPr>
          <a:xfrm>
            <a:off x="5181600" y="3429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2" name="Straight Arrow Connector 31"/>
          <p:cNvCxnSpPr/>
          <p:nvPr/>
        </p:nvCxnSpPr>
        <p:spPr>
          <a:xfrm>
            <a:off x="4724400" y="3886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94" y="2269720"/>
            <a:ext cx="4004504" cy="2667000"/>
          </a:xfrm>
          <a:prstGeom prst="rect">
            <a:avLst/>
          </a:prstGeom>
          <a:solidFill>
            <a:schemeClr val="bg1"/>
          </a:solidFill>
          <a:ln w="38100">
            <a:solidFill>
              <a:schemeClr val="bg1"/>
            </a:solidFill>
            <a:miter lim="800000"/>
            <a:headEnd/>
            <a:tailEnd/>
          </a:ln>
          <a:effectLst/>
        </p:spPr>
      </p:pic>
      <p:sp>
        <p:nvSpPr>
          <p:cNvPr id="2" name="Rectangle 1"/>
          <p:cNvSpPr/>
          <p:nvPr/>
        </p:nvSpPr>
        <p:spPr>
          <a:xfrm>
            <a:off x="645298" y="2506921"/>
            <a:ext cx="3962400" cy="2554545"/>
          </a:xfrm>
          <a:prstGeom prst="rect">
            <a:avLst/>
          </a:prstGeom>
        </p:spPr>
        <p:txBody>
          <a:bodyPr wrap="square">
            <a:spAutoFit/>
          </a:bodyPr>
          <a:lstStyle/>
          <a:p>
            <a:pPr algn="ctr"/>
            <a:r>
              <a:rPr lang="en-US" altLang="zh-TW" sz="2000" dirty="0" smtClean="0">
                <a:solidFill>
                  <a:srgbClr val="FFFF00"/>
                </a:solidFill>
              </a:rPr>
              <a:t> </a:t>
            </a:r>
            <a:r>
              <a:rPr lang="en-US" altLang="zh-TW" sz="3200" dirty="0" smtClean="0">
                <a:solidFill>
                  <a:srgbClr val="FFFF00"/>
                </a:solidFill>
              </a:rPr>
              <a:t>How can I be an extra-ordinary Christian?</a:t>
            </a:r>
            <a:r>
              <a:rPr lang="zh-TW" altLang="en-US" sz="3200" dirty="0" smtClean="0">
                <a:solidFill>
                  <a:srgbClr val="FFFF00"/>
                </a:solidFill>
              </a:rPr>
              <a:t>   </a:t>
            </a:r>
            <a:r>
              <a:rPr lang="en-US" altLang="zh-TW" sz="3200" dirty="0" smtClean="0">
                <a:solidFill>
                  <a:srgbClr val="FFFF00"/>
                </a:solidFill>
              </a:rPr>
              <a:t> </a:t>
            </a:r>
            <a:endParaRPr lang="en-US" altLang="zh-TW" sz="3200" dirty="0">
              <a:solidFill>
                <a:srgbClr val="FFFF00"/>
              </a:solidFill>
            </a:endParaRPr>
          </a:p>
          <a:p>
            <a:pPr algn="ctr"/>
            <a:r>
              <a:rPr lang="zh-TW" altLang="en-US" sz="3200" b="1" dirty="0">
                <a:solidFill>
                  <a:srgbClr val="FFFF00"/>
                </a:solidFill>
              </a:rPr>
              <a:t>怎</a:t>
            </a:r>
            <a:r>
              <a:rPr lang="zh-TW" altLang="en-US" sz="3200" b="1" dirty="0" smtClean="0">
                <a:solidFill>
                  <a:srgbClr val="FFFF00"/>
                </a:solidFill>
              </a:rPr>
              <a:t>樣 成</a:t>
            </a:r>
            <a:r>
              <a:rPr lang="zh-TW" altLang="en-US" sz="3200" b="1" dirty="0">
                <a:solidFill>
                  <a:srgbClr val="FFFF00"/>
                </a:solidFill>
              </a:rPr>
              <a:t>為</a:t>
            </a:r>
            <a:r>
              <a:rPr lang="zh-TW" altLang="en-US" sz="3200" b="1" dirty="0" smtClean="0">
                <a:solidFill>
                  <a:srgbClr val="FFFF00"/>
                </a:solidFill>
              </a:rPr>
              <a:t>一    個 </a:t>
            </a:r>
            <a:endParaRPr lang="en-US" altLang="zh-TW" sz="3200" b="1" dirty="0" smtClean="0">
              <a:solidFill>
                <a:srgbClr val="FFFF00"/>
              </a:solidFill>
            </a:endParaRPr>
          </a:p>
          <a:p>
            <a:pPr algn="ctr"/>
            <a:r>
              <a:rPr lang="en-US" sz="3200" b="1" dirty="0" smtClean="0">
                <a:solidFill>
                  <a:srgbClr val="FFFF00"/>
                </a:solidFill>
              </a:rPr>
              <a:t>美</a:t>
            </a:r>
            <a:r>
              <a:rPr lang="zh-TW" altLang="en-US" sz="3200" b="1" dirty="0" smtClean="0">
                <a:solidFill>
                  <a:srgbClr val="FFFF00"/>
                </a:solidFill>
              </a:rPr>
              <a:t>好</a:t>
            </a:r>
            <a:r>
              <a:rPr lang="zh-TW" altLang="en-US" sz="3200" b="1" dirty="0">
                <a:solidFill>
                  <a:srgbClr val="FFFF00"/>
                </a:solidFill>
              </a:rPr>
              <a:t>的</a:t>
            </a:r>
            <a:r>
              <a:rPr lang="zh-TW" altLang="en-US" sz="3200" b="1" dirty="0" smtClean="0">
                <a:solidFill>
                  <a:srgbClr val="FFFF00"/>
                </a:solidFill>
              </a:rPr>
              <a:t>基 </a:t>
            </a:r>
            <a:r>
              <a:rPr lang="zh-TW" altLang="en-US" sz="3200" b="1" dirty="0">
                <a:solidFill>
                  <a:srgbClr val="FFFF00"/>
                </a:solidFill>
              </a:rPr>
              <a:t>督      </a:t>
            </a:r>
            <a:r>
              <a:rPr lang="zh-TW" altLang="en-US" sz="3200" b="1" dirty="0" smtClean="0">
                <a:solidFill>
                  <a:srgbClr val="FFFF00"/>
                </a:solidFill>
              </a:rPr>
              <a:t>徒</a:t>
            </a:r>
            <a:r>
              <a:rPr lang="en-US" altLang="zh-TW" sz="3200" b="1" dirty="0" smtClean="0">
                <a:solidFill>
                  <a:srgbClr val="FFFF00"/>
                </a:solidFill>
              </a:rPr>
              <a:t>?</a:t>
            </a:r>
            <a:endParaRPr lang="en-US" sz="3200" b="1" dirty="0">
              <a:solidFill>
                <a:srgbClr val="FFFF00"/>
              </a:solidFill>
            </a:endParaRPr>
          </a:p>
          <a:p>
            <a:pPr algn="ctr"/>
            <a:endParaRPr lang="en-US" sz="3200" b="1" dirty="0">
              <a:solidFill>
                <a:srgbClr val="FFFF00"/>
              </a:solidFill>
            </a:endParaRPr>
          </a:p>
        </p:txBody>
      </p:sp>
      <p:sp>
        <p:nvSpPr>
          <p:cNvPr id="4" name="TextBox 3"/>
          <p:cNvSpPr txBox="1"/>
          <p:nvPr/>
        </p:nvSpPr>
        <p:spPr>
          <a:xfrm>
            <a:off x="3429000" y="4876800"/>
            <a:ext cx="237566" cy="369332"/>
          </a:xfrm>
          <a:prstGeom prst="rect">
            <a:avLst/>
          </a:prstGeom>
          <a:noFill/>
        </p:spPr>
        <p:txBody>
          <a:bodyPr wrap="none" rtlCol="0">
            <a:spAutoFit/>
          </a:bodyPr>
          <a:lstStyle/>
          <a:p>
            <a:r>
              <a:rPr lang="zh-TW" altLang="en-US" dirty="0" smtClean="0">
                <a:solidFill>
                  <a:prstClr val="black"/>
                </a:solidFill>
              </a:rPr>
              <a:t> </a:t>
            </a:r>
            <a:endParaRPr lang="en-US" dirty="0">
              <a:solidFill>
                <a:prstClr val="black"/>
              </a:solidFill>
            </a:endParaRPr>
          </a:p>
        </p:txBody>
      </p:sp>
      <p:cxnSp>
        <p:nvCxnSpPr>
          <p:cNvPr id="7" name="Straight Arrow Connector 6"/>
          <p:cNvCxnSpPr/>
          <p:nvPr/>
        </p:nvCxnSpPr>
        <p:spPr>
          <a:xfrm flipV="1">
            <a:off x="4797397" y="2590800"/>
            <a:ext cx="536603" cy="826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713398" y="1658633"/>
            <a:ext cx="2819400" cy="832366"/>
          </a:xfrm>
          <a:prstGeom prst="rect">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prstClr val="white"/>
                </a:solidFill>
              </a:rPr>
              <a:t>在</a:t>
            </a:r>
            <a:r>
              <a:rPr lang="zh-TW" altLang="en-US" sz="3600" b="1" dirty="0" smtClean="0">
                <a:solidFill>
                  <a:prstClr val="white"/>
                </a:solidFill>
              </a:rPr>
              <a:t>機會</a:t>
            </a:r>
            <a:r>
              <a:rPr lang="zh-TW" altLang="en-US" sz="3600" b="1" dirty="0">
                <a:solidFill>
                  <a:prstClr val="white"/>
                </a:solidFill>
              </a:rPr>
              <a:t>盡</a:t>
            </a:r>
            <a:r>
              <a:rPr lang="zh-TW" altLang="en-US" sz="3600" dirty="0" smtClean="0">
                <a:solidFill>
                  <a:prstClr val="white"/>
                </a:solidFill>
              </a:rPr>
              <a:t>忠</a:t>
            </a:r>
            <a:endParaRPr lang="en-US" sz="3600" dirty="0">
              <a:solidFill>
                <a:prstClr val="white"/>
              </a:solidFill>
            </a:endParaRPr>
          </a:p>
        </p:txBody>
      </p:sp>
      <p:cxnSp>
        <p:nvCxnSpPr>
          <p:cNvPr id="10" name="Straight Arrow Connector 9"/>
          <p:cNvCxnSpPr/>
          <p:nvPr/>
        </p:nvCxnSpPr>
        <p:spPr>
          <a:xfrm flipV="1">
            <a:off x="4797397" y="2229134"/>
            <a:ext cx="726302" cy="10474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854947" y="3842266"/>
            <a:ext cx="726302"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713398" y="3417332"/>
            <a:ext cx="2819400" cy="849868"/>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prstClr val="white"/>
                </a:solidFill>
              </a:rPr>
              <a:t>在 </a:t>
            </a:r>
            <a:r>
              <a:rPr lang="zh-TW" altLang="en-US" sz="3600" b="1" dirty="0" smtClean="0">
                <a:solidFill>
                  <a:prstClr val="white"/>
                </a:solidFill>
              </a:rPr>
              <a:t>能力 盡</a:t>
            </a:r>
            <a:r>
              <a:rPr lang="zh-TW" altLang="en-US" sz="3600" dirty="0">
                <a:solidFill>
                  <a:prstClr val="white"/>
                </a:solidFill>
              </a:rPr>
              <a:t>忠</a:t>
            </a:r>
            <a:endParaRPr lang="en-US" sz="3600" dirty="0">
              <a:solidFill>
                <a:prstClr val="white"/>
              </a:solidFill>
            </a:endParaRPr>
          </a:p>
        </p:txBody>
      </p:sp>
      <p:cxnSp>
        <p:nvCxnSpPr>
          <p:cNvPr id="13" name="Straight Arrow Connector 12"/>
          <p:cNvCxnSpPr/>
          <p:nvPr/>
        </p:nvCxnSpPr>
        <p:spPr>
          <a:xfrm>
            <a:off x="4854947" y="4343400"/>
            <a:ext cx="743351" cy="6904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791200" y="4893080"/>
            <a:ext cx="2741598" cy="898120"/>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prstClr val="white"/>
                </a:solidFill>
              </a:rPr>
              <a:t>在</a:t>
            </a:r>
            <a:r>
              <a:rPr lang="ja-JP" altLang="en-US" sz="3600" b="1" dirty="0">
                <a:solidFill>
                  <a:prstClr val="white"/>
                </a:solidFill>
              </a:rPr>
              <a:t>智慧</a:t>
            </a:r>
            <a:r>
              <a:rPr lang="zh-TW" altLang="en-US" sz="3600" b="1" dirty="0" smtClean="0">
                <a:solidFill>
                  <a:prstClr val="white"/>
                </a:solidFill>
              </a:rPr>
              <a:t>盡</a:t>
            </a:r>
            <a:r>
              <a:rPr lang="zh-TW" altLang="en-US" sz="3600" dirty="0">
                <a:solidFill>
                  <a:prstClr val="white"/>
                </a:solidFill>
              </a:rPr>
              <a:t>忠</a:t>
            </a:r>
            <a:endParaRPr lang="en-US" sz="3600" dirty="0">
              <a:solidFill>
                <a:prstClr val="white"/>
              </a:solidFill>
            </a:endParaRPr>
          </a:p>
        </p:txBody>
      </p:sp>
    </p:spTree>
    <p:extLst>
      <p:ext uri="{BB962C8B-B14F-4D97-AF65-F5344CB8AC3E}">
        <p14:creationId xmlns:p14="http://schemas.microsoft.com/office/powerpoint/2010/main" val="113715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90"/>
                                          </p:val>
                                        </p:tav>
                                        <p:tav tm="100000">
                                          <p:val>
                                            <p:fltVal val="0"/>
                                          </p:val>
                                        </p:tav>
                                      </p:tavLst>
                                    </p:anim>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ctrTitle"/>
          </p:nvPr>
        </p:nvSpPr>
        <p:spPr>
          <a:xfrm>
            <a:off x="228600" y="152400"/>
            <a:ext cx="8610600" cy="762000"/>
          </a:xfrm>
          <a:ln w="76200" cmpd="tri">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ja-JP" sz="3600" dirty="0" smtClean="0">
                <a:solidFill>
                  <a:schemeClr val="tx1"/>
                </a:solidFill>
              </a:rPr>
              <a:t>2015</a:t>
            </a:r>
            <a:r>
              <a:rPr lang="ja-JP" altLang="en-US" sz="3600" dirty="0" smtClean="0">
                <a:solidFill>
                  <a:schemeClr val="tx1"/>
                </a:solidFill>
              </a:rPr>
              <a:t>關懷年</a:t>
            </a:r>
            <a:r>
              <a:rPr lang="en-US" altLang="ja-JP" sz="3600" dirty="0" smtClean="0">
                <a:solidFill>
                  <a:schemeClr val="tx1"/>
                </a:solidFill>
              </a:rPr>
              <a:t>: </a:t>
            </a:r>
            <a:r>
              <a:rPr lang="ja-JP" altLang="en-US" sz="3600" dirty="0" smtClean="0">
                <a:solidFill>
                  <a:schemeClr val="tx1"/>
                </a:solidFill>
              </a:rPr>
              <a:t>同享同擔，</a:t>
            </a:r>
            <a:r>
              <a:rPr lang="zh-TW" altLang="en-US" sz="3600" dirty="0">
                <a:solidFill>
                  <a:schemeClr val="tx1"/>
                </a:solidFill>
              </a:rPr>
              <a:t>與主</a:t>
            </a:r>
            <a:r>
              <a:rPr lang="ja-JP" altLang="en-US" sz="3600" dirty="0" smtClean="0">
                <a:solidFill>
                  <a:schemeClr val="tx1"/>
                </a:solidFill>
              </a:rPr>
              <a:t>同行</a:t>
            </a:r>
            <a:r>
              <a:rPr lang="en-US" altLang="ja-JP" sz="3600" dirty="0" smtClean="0">
                <a:solidFill>
                  <a:srgbClr val="FFFF00"/>
                </a:solidFill>
              </a:rPr>
              <a:t>-</a:t>
            </a:r>
            <a:r>
              <a:rPr lang="zh-TW" altLang="en-US" sz="3600" dirty="0" smtClean="0">
                <a:ea typeface="PMingLiU" pitchFamily="18" charset="-120"/>
              </a:rPr>
              <a:t>醫</a:t>
            </a:r>
            <a:r>
              <a:rPr lang="ja-JP" altLang="en-US" sz="3600" dirty="0" smtClean="0">
                <a:solidFill>
                  <a:srgbClr val="FFFF00"/>
                </a:solidFill>
              </a:rPr>
              <a:t>病</a:t>
            </a:r>
            <a:endParaRPr lang="en-US" sz="3600" b="0" dirty="0" smtClean="0"/>
          </a:p>
        </p:txBody>
      </p:sp>
      <p:sp>
        <p:nvSpPr>
          <p:cNvPr id="486403" name="Rectangle 3"/>
          <p:cNvSpPr>
            <a:spLocks noGrp="1" noChangeArrowheads="1"/>
          </p:cNvSpPr>
          <p:nvPr>
            <p:ph type="subTitle" idx="1"/>
          </p:nvPr>
        </p:nvSpPr>
        <p:spPr>
          <a:xfrm>
            <a:off x="228600" y="990600"/>
            <a:ext cx="8686800" cy="5638800"/>
          </a:xfrm>
          <a:ln w="76200" cmpd="tri">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l"/>
            <a:r>
              <a:rPr lang="en-US" altLang="zh-TW" sz="4000" b="1" dirty="0" smtClean="0"/>
              <a:t> </a:t>
            </a:r>
            <a:r>
              <a:rPr lang="en-US" sz="2800" dirty="0" smtClean="0"/>
              <a:t/>
            </a:r>
            <a:br>
              <a:rPr lang="en-US" sz="2800" dirty="0" smtClean="0"/>
            </a:br>
            <a:endParaRPr lang="en-US" sz="2800" dirty="0" smtClean="0"/>
          </a:p>
          <a:p>
            <a:pPr marL="609600" indent="-609600"/>
            <a:endParaRPr lang="en-US" sz="3600" dirty="0" smtClean="0"/>
          </a:p>
          <a:p>
            <a:pPr marL="609600" indent="-609600"/>
            <a:endParaRPr lang="en-US" dirty="0" smtClean="0"/>
          </a:p>
          <a:p>
            <a:pPr marL="609600" indent="-609600"/>
            <a:endParaRPr lang="en-US" sz="4400" dirty="0" smtClean="0"/>
          </a:p>
        </p:txBody>
      </p:sp>
      <p:sp>
        <p:nvSpPr>
          <p:cNvPr id="7172" name="Text Box 4"/>
          <p:cNvSpPr txBox="1">
            <a:spLocks noChangeArrowheads="1"/>
          </p:cNvSpPr>
          <p:nvPr/>
        </p:nvSpPr>
        <p:spPr bwMode="auto">
          <a:xfrm>
            <a:off x="4022725" y="2779713"/>
            <a:ext cx="184150" cy="366712"/>
          </a:xfrm>
          <a:prstGeom prst="rect">
            <a:avLst/>
          </a:prstGeom>
          <a:noFill/>
          <a:ln w="9525">
            <a:noFill/>
            <a:miter lim="800000"/>
            <a:headEnd/>
            <a:tailEnd/>
          </a:ln>
          <a:effectLst/>
        </p:spPr>
        <p:txBody>
          <a:bodyPr wrap="none">
            <a:spAutoFit/>
          </a:bodyPr>
          <a:lstStyle/>
          <a:p>
            <a:endParaRPr lang="en-US">
              <a:solidFill>
                <a:srgbClr val="FFFFFF"/>
              </a:solidFill>
            </a:endParaRPr>
          </a:p>
        </p:txBody>
      </p:sp>
      <p:sp>
        <p:nvSpPr>
          <p:cNvPr id="7173" name="Text Box 5"/>
          <p:cNvSpPr txBox="1">
            <a:spLocks noChangeArrowheads="1"/>
          </p:cNvSpPr>
          <p:nvPr/>
        </p:nvSpPr>
        <p:spPr bwMode="auto">
          <a:xfrm>
            <a:off x="3870325" y="3541713"/>
            <a:ext cx="184150" cy="366712"/>
          </a:xfrm>
          <a:prstGeom prst="rect">
            <a:avLst/>
          </a:prstGeom>
          <a:noFill/>
          <a:ln w="9525">
            <a:noFill/>
            <a:miter lim="800000"/>
            <a:headEnd/>
            <a:tailEnd/>
          </a:ln>
          <a:effectLst/>
        </p:spPr>
        <p:txBody>
          <a:bodyPr wrap="none">
            <a:spAutoFit/>
          </a:bodyPr>
          <a:lstStyle/>
          <a:p>
            <a:endParaRPr lang="en-US">
              <a:solidFill>
                <a:srgbClr val="FFFFFF"/>
              </a:solidFill>
            </a:endParaRPr>
          </a:p>
        </p:txBody>
      </p:sp>
      <p:pic>
        <p:nvPicPr>
          <p:cNvPr id="10" name="Picture 9" descr="15700354-close-up-of-doctor-s-hands-making-heart-shape-isolated-on-white-background.jpg"/>
          <p:cNvPicPr>
            <a:picLocks noChangeAspect="1"/>
          </p:cNvPicPr>
          <p:nvPr/>
        </p:nvPicPr>
        <p:blipFill>
          <a:blip r:embed="rId3"/>
          <a:stretch>
            <a:fillRect/>
          </a:stretch>
        </p:blipFill>
        <p:spPr>
          <a:xfrm>
            <a:off x="609600" y="2514600"/>
            <a:ext cx="2560320" cy="1752600"/>
          </a:xfrm>
          <a:prstGeom prst="rect">
            <a:avLst/>
          </a:prstGeom>
          <a:ln w="76200">
            <a:solidFill>
              <a:srgbClr val="FF0000"/>
            </a:solidFill>
          </a:ln>
        </p:spPr>
      </p:pic>
      <p:sp>
        <p:nvSpPr>
          <p:cNvPr id="12" name="Rectangle 11"/>
          <p:cNvSpPr/>
          <p:nvPr/>
        </p:nvSpPr>
        <p:spPr>
          <a:xfrm>
            <a:off x="5943600" y="2133600"/>
            <a:ext cx="26670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4400" b="1" dirty="0" smtClean="0">
                <a:solidFill>
                  <a:srgbClr val="FFFFFF"/>
                </a:solidFill>
              </a:rPr>
              <a:t>探討</a:t>
            </a:r>
            <a:r>
              <a:rPr lang="en-US" sz="4400" b="1" dirty="0" err="1" smtClean="0">
                <a:solidFill>
                  <a:srgbClr val="FFFFFF"/>
                </a:solidFill>
              </a:rPr>
              <a:t>病理隊列肉體</a:t>
            </a:r>
            <a:r>
              <a:rPr lang="zh-TW" altLang="en-US" sz="4400" b="1" dirty="0" smtClean="0">
                <a:solidFill>
                  <a:srgbClr val="FFFFFF"/>
                </a:solidFill>
              </a:rPr>
              <a:t>和靈</a:t>
            </a:r>
            <a:r>
              <a:rPr lang="en-US" sz="4400" b="1" dirty="0" err="1" smtClean="0">
                <a:solidFill>
                  <a:srgbClr val="FFFFFF"/>
                </a:solidFill>
              </a:rPr>
              <a:t>體基則</a:t>
            </a:r>
            <a:r>
              <a:rPr lang="en-US" sz="4400" b="1" dirty="0" smtClean="0">
                <a:solidFill>
                  <a:srgbClr val="FFFFFF"/>
                </a:solidFill>
              </a:rPr>
              <a:t> : </a:t>
            </a:r>
            <a:r>
              <a:rPr lang="en-US" sz="4400" b="1" dirty="0" err="1" smtClean="0">
                <a:solidFill>
                  <a:srgbClr val="FFFF00"/>
                </a:solidFill>
              </a:rPr>
              <a:t>從醫學</a:t>
            </a:r>
            <a:r>
              <a:rPr lang="en-US" sz="4400" b="1" dirty="0" smtClean="0">
                <a:solidFill>
                  <a:srgbClr val="FFFF00"/>
                </a:solidFill>
              </a:rPr>
              <a:t> 界</a:t>
            </a:r>
            <a:r>
              <a:rPr lang="zh-TW" altLang="en-US" sz="4400" b="1" dirty="0" smtClean="0">
                <a:solidFill>
                  <a:srgbClr val="FFFF00"/>
                </a:solidFill>
              </a:rPr>
              <a:t>到神學</a:t>
            </a:r>
            <a:r>
              <a:rPr lang="en-US" altLang="zh-TW" sz="4400" b="1" dirty="0" smtClean="0">
                <a:solidFill>
                  <a:srgbClr val="FFFF00"/>
                </a:solidFill>
              </a:rPr>
              <a:t> </a:t>
            </a:r>
            <a:r>
              <a:rPr lang="en-US" sz="4400" b="1" dirty="0" smtClean="0">
                <a:solidFill>
                  <a:srgbClr val="FFFF00"/>
                </a:solidFill>
              </a:rPr>
              <a:t>界  </a:t>
            </a:r>
          </a:p>
        </p:txBody>
      </p:sp>
      <p:sp>
        <p:nvSpPr>
          <p:cNvPr id="13" name="TextBox 12"/>
          <p:cNvSpPr txBox="1"/>
          <p:nvPr/>
        </p:nvSpPr>
        <p:spPr>
          <a:xfrm>
            <a:off x="609600" y="4724400"/>
            <a:ext cx="2616422" cy="1200329"/>
          </a:xfrm>
          <a:prstGeom prst="rect">
            <a:avLst/>
          </a:prstGeom>
          <a:noFill/>
        </p:spPr>
        <p:txBody>
          <a:bodyPr wrap="none" rtlCol="0">
            <a:spAutoFit/>
          </a:bodyPr>
          <a:lstStyle/>
          <a:p>
            <a:r>
              <a:rPr lang="zh-TW" altLang="en-US" sz="3600" b="1" dirty="0" smtClean="0"/>
              <a:t>病人的關懷</a:t>
            </a:r>
            <a:r>
              <a:rPr lang="en-US" altLang="zh-TW" sz="3600" b="1" dirty="0" smtClean="0"/>
              <a:t>:</a:t>
            </a:r>
          </a:p>
          <a:p>
            <a:r>
              <a:rPr lang="zh-TW" altLang="en-US" sz="3600" b="1" dirty="0" smtClean="0"/>
              <a:t>  探討</a:t>
            </a:r>
            <a:r>
              <a:rPr lang="zh-TW" altLang="en-US" sz="3600" b="1" dirty="0"/>
              <a:t>教</a:t>
            </a:r>
            <a:r>
              <a:rPr lang="en-US" sz="3600" b="1" dirty="0" smtClean="0"/>
              <a:t>理!</a:t>
            </a:r>
            <a:endParaRPr lang="en-US" sz="36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endParaRPr lang="en-US"/>
          </a:p>
        </p:txBody>
      </p:sp>
      <p:sp>
        <p:nvSpPr>
          <p:cNvPr id="153603" name="Rectangle 3"/>
          <p:cNvSpPr>
            <a:spLocks noGrp="1" noChangeArrowheads="1"/>
          </p:cNvSpPr>
          <p:nvPr>
            <p:ph type="body" idx="1"/>
          </p:nvPr>
        </p:nvSpPr>
        <p:spPr>
          <a:xfrm>
            <a:off x="0" y="0"/>
            <a:ext cx="8458200" cy="6096000"/>
          </a:xfrm>
        </p:spPr>
        <p:txBody>
          <a:bodyPr/>
          <a:lstStyle/>
          <a:p>
            <a:r>
              <a:rPr lang="en-US" altLang="zh-TW" sz="2000" b="1" dirty="0" smtClean="0">
                <a:solidFill>
                  <a:srgbClr val="FFFF00"/>
                </a:solidFill>
                <a:latin typeface="細明體" pitchFamily="49" charset="-120"/>
                <a:ea typeface="細明體" pitchFamily="49" charset="-120"/>
                <a:cs typeface="Times New Roman" pitchFamily="18" charset="0"/>
              </a:rPr>
              <a:t> </a:t>
            </a:r>
            <a:r>
              <a:rPr lang="en-US" altLang="zh-TW" sz="2000" b="1" dirty="0" smtClean="0">
                <a:solidFill>
                  <a:schemeClr val="bg1"/>
                </a:solidFill>
                <a:latin typeface="細明體" pitchFamily="49" charset="-120"/>
                <a:ea typeface="細明體" pitchFamily="49" charset="-120"/>
                <a:cs typeface="Times New Roman" pitchFamily="18" charset="0"/>
              </a:rPr>
              <a:t>I</a:t>
            </a:r>
            <a:r>
              <a:rPr lang="en-US" sz="2000" dirty="0" smtClean="0">
                <a:solidFill>
                  <a:schemeClr val="bg1"/>
                </a:solidFill>
              </a:rPr>
              <a:t>n Fergus, Ontario, Canada, lies the body of the man for whom was written the hymn The Ninety and Nine…[George] </a:t>
            </a:r>
            <a:r>
              <a:rPr lang="en-US" sz="2000" dirty="0" err="1" smtClean="0">
                <a:solidFill>
                  <a:schemeClr val="bg1"/>
                </a:solidFill>
              </a:rPr>
              <a:t>Clephane</a:t>
            </a:r>
            <a:r>
              <a:rPr lang="en-US" sz="2000" dirty="0" smtClean="0">
                <a:solidFill>
                  <a:schemeClr val="bg1"/>
                </a:solidFill>
              </a:rPr>
              <a:t>, who was known as a remittance man, came to Canada to try farming about the year 1842.…His efforts at farming were not a success, a failure which led to indulgence in strong drink. The habit grew with his despondency, and during one of these bouts, while living with a medical doctor friend at Fergus, he died.</a:t>
            </a:r>
          </a:p>
          <a:p>
            <a:r>
              <a:rPr lang="en-US" sz="2000" dirty="0" smtClean="0">
                <a:solidFill>
                  <a:schemeClr val="bg1"/>
                </a:solidFill>
              </a:rPr>
              <a:t>His sister Elizabeth had her brother in mind when she penned these now famous lines which were not in print until after her death. They were…first published in The Children’s Hour and thence copied in various magazines. It was Mr. </a:t>
            </a:r>
            <a:r>
              <a:rPr lang="en-US" sz="2000" dirty="0" err="1" smtClean="0">
                <a:solidFill>
                  <a:schemeClr val="bg1"/>
                </a:solidFill>
              </a:rPr>
              <a:t>Sankey</a:t>
            </a:r>
            <a:r>
              <a:rPr lang="en-US" sz="2000" dirty="0" smtClean="0">
                <a:solidFill>
                  <a:schemeClr val="bg1"/>
                </a:solidFill>
              </a:rPr>
              <a:t> who saw the poem in a magazine, cut it out and put it in his note case.</a:t>
            </a:r>
          </a:p>
          <a:p>
            <a:r>
              <a:rPr lang="en-US" sz="2000" dirty="0" smtClean="0">
                <a:solidFill>
                  <a:schemeClr val="bg1"/>
                </a:solidFill>
              </a:rPr>
              <a:t>At an evangelistic meeting in Edinburgh [Scotland], in 1874, a sister of George and Elizabeth </a:t>
            </a:r>
            <a:r>
              <a:rPr lang="en-US" sz="2000" dirty="0" err="1" smtClean="0">
                <a:solidFill>
                  <a:schemeClr val="bg1"/>
                </a:solidFill>
              </a:rPr>
              <a:t>Clephane</a:t>
            </a:r>
            <a:r>
              <a:rPr lang="en-US" sz="2000" dirty="0" smtClean="0">
                <a:solidFill>
                  <a:schemeClr val="bg1"/>
                </a:solidFill>
              </a:rPr>
              <a:t> happened to be in the audience when Mr. Moody—after his talk on the Good Shepherd—remarked to </a:t>
            </a:r>
            <a:r>
              <a:rPr lang="en-US" sz="2000" dirty="0" err="1" smtClean="0">
                <a:solidFill>
                  <a:schemeClr val="bg1"/>
                </a:solidFill>
              </a:rPr>
              <a:t>Sankey</a:t>
            </a:r>
            <a:r>
              <a:rPr lang="en-US" sz="2000" dirty="0" smtClean="0">
                <a:solidFill>
                  <a:schemeClr val="bg1"/>
                </a:solidFill>
              </a:rPr>
              <a:t>, Sing something appropriate, </a:t>
            </a:r>
            <a:r>
              <a:rPr lang="en-US" sz="2000" dirty="0" err="1" smtClean="0">
                <a:solidFill>
                  <a:schemeClr val="bg1"/>
                </a:solidFill>
              </a:rPr>
              <a:t>Sankey</a:t>
            </a:r>
            <a:r>
              <a:rPr lang="en-US" sz="2000" dirty="0" smtClean="0">
                <a:solidFill>
                  <a:schemeClr val="bg1"/>
                </a:solidFill>
              </a:rPr>
              <a:t>. </a:t>
            </a:r>
            <a:r>
              <a:rPr lang="en-US" sz="2000" dirty="0" err="1" smtClean="0">
                <a:solidFill>
                  <a:schemeClr val="bg1"/>
                </a:solidFill>
              </a:rPr>
              <a:t>Sankey</a:t>
            </a:r>
            <a:r>
              <a:rPr lang="en-US" sz="2000" dirty="0" smtClean="0">
                <a:solidFill>
                  <a:schemeClr val="bg1"/>
                </a:solidFill>
              </a:rPr>
              <a:t> said he prayed for a tune. The answer came as he put his hands on the organ keys, and sang for the first time the tender lines of the hymn penned by a sister for brother in far-away Canada.</a:t>
            </a:r>
          </a:p>
          <a:p>
            <a:pPr>
              <a:lnSpc>
                <a:spcPct val="90000"/>
              </a:lnSpc>
              <a:buFontTx/>
              <a:buNone/>
            </a:pPr>
            <a:endParaRPr lang="en-US" sz="2000" dirty="0">
              <a:solidFill>
                <a:schemeClr val="bg1"/>
              </a:solidFill>
            </a:endParaRPr>
          </a:p>
        </p:txBody>
      </p:sp>
      <p:pic>
        <p:nvPicPr>
          <p:cNvPr id="4" name="Picture 3" descr="portrait"/>
          <p:cNvPicPr/>
          <p:nvPr/>
        </p:nvPicPr>
        <p:blipFill>
          <a:blip r:embed="rId4"/>
          <a:srcRect/>
          <a:stretch>
            <a:fillRect/>
          </a:stretch>
        </p:blipFill>
        <p:spPr bwMode="auto">
          <a:xfrm>
            <a:off x="1676400" y="5343525"/>
            <a:ext cx="1295400" cy="1514475"/>
          </a:xfrm>
          <a:prstGeom prst="rect">
            <a:avLst/>
          </a:prstGeom>
          <a:noFill/>
          <a:ln w="9525">
            <a:noFill/>
            <a:miter lim="800000"/>
            <a:headEnd/>
            <a:tailEnd/>
          </a:ln>
        </p:spPr>
      </p:pic>
      <p:pic>
        <p:nvPicPr>
          <p:cNvPr id="5" name="Picture 4" descr="'portrait"/>
          <p:cNvPicPr/>
          <p:nvPr/>
        </p:nvPicPr>
        <p:blipFill>
          <a:blip r:embed="rId5"/>
          <a:srcRect/>
          <a:stretch>
            <a:fillRect/>
          </a:stretch>
        </p:blipFill>
        <p:spPr bwMode="auto">
          <a:xfrm>
            <a:off x="5334000" y="5641658"/>
            <a:ext cx="990600" cy="1216342"/>
          </a:xfrm>
          <a:prstGeom prst="rect">
            <a:avLst/>
          </a:prstGeom>
          <a:noFill/>
          <a:ln w="9525">
            <a:noFill/>
            <a:miter lim="800000"/>
            <a:headEnd/>
            <a:tailEnd/>
          </a:ln>
        </p:spPr>
      </p:pic>
      <p:pic>
        <p:nvPicPr>
          <p:cNvPr id="6" name="Picture 5" descr="Ira D. Sankey (1840-1908)"/>
          <p:cNvPicPr/>
          <p:nvPr/>
        </p:nvPicPr>
        <p:blipFill>
          <a:blip r:embed="rId6"/>
          <a:srcRect/>
          <a:stretch>
            <a:fillRect/>
          </a:stretch>
        </p:blipFill>
        <p:spPr bwMode="auto">
          <a:xfrm>
            <a:off x="6629400" y="5658168"/>
            <a:ext cx="838200" cy="119983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a:spLocks noGrp="1"/>
          </p:cNvSpPr>
          <p:nvPr>
            <p:ph type="sldNum" sz="quarter" idx="10"/>
          </p:nvPr>
        </p:nvSpPr>
        <p:spPr/>
        <p:txBody>
          <a:bodyPr/>
          <a:lstStyle/>
          <a:p>
            <a:fld id="{B3D0CC89-4547-406D-87E5-8A570B9406A0}" type="slidenum">
              <a:rPr lang="en-US" altLang="zh-TW">
                <a:solidFill>
                  <a:srgbClr val="FFFFFF"/>
                </a:solidFill>
              </a:rPr>
              <a:pPr/>
              <a:t>7</a:t>
            </a:fld>
            <a:endParaRPr lang="en-US" altLang="zh-TW">
              <a:solidFill>
                <a:srgbClr val="FFFFFF"/>
              </a:solidFill>
            </a:endParaRPr>
          </a:p>
        </p:txBody>
      </p:sp>
      <p:sp>
        <p:nvSpPr>
          <p:cNvPr id="1092612" name="Text Box 4"/>
          <p:cNvSpPr txBox="1">
            <a:spLocks noChangeArrowheads="1"/>
          </p:cNvSpPr>
          <p:nvPr/>
        </p:nvSpPr>
        <p:spPr bwMode="auto">
          <a:xfrm>
            <a:off x="2100263" y="0"/>
            <a:ext cx="4248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sz="3000" b="1" smtClean="0">
                <a:solidFill>
                  <a:srgbClr val="00CC66"/>
                </a:solidFill>
                <a:latin typeface="Book Antiqua" pitchFamily="18" charset="0"/>
                <a:ea typeface="標楷體" pitchFamily="65" charset="-120"/>
              </a:rPr>
              <a:t>聖經</a:t>
            </a:r>
            <a:r>
              <a:rPr kumimoji="1" lang="en-US" altLang="zh-TW" sz="3000" b="1" smtClean="0">
                <a:solidFill>
                  <a:srgbClr val="00CC66"/>
                </a:solidFill>
                <a:latin typeface="Book Antiqua" pitchFamily="18" charset="0"/>
                <a:ea typeface="標楷體" pitchFamily="65" charset="-120"/>
              </a:rPr>
              <a:t>-</a:t>
            </a:r>
            <a:r>
              <a:rPr kumimoji="1" lang="zh-TW" altLang="en-US" sz="3000" b="1" smtClean="0">
                <a:solidFill>
                  <a:srgbClr val="00CC66"/>
                </a:solidFill>
                <a:latin typeface="Book Antiqua" pitchFamily="18" charset="0"/>
                <a:ea typeface="標楷體" pitchFamily="65" charset="-120"/>
              </a:rPr>
              <a:t>聽診器</a:t>
            </a:r>
            <a:r>
              <a:rPr kumimoji="1" lang="en-US" altLang="zh-TW" sz="3000" b="1" smtClean="0">
                <a:solidFill>
                  <a:srgbClr val="00CC66"/>
                </a:solidFill>
                <a:latin typeface="Book Antiqua" pitchFamily="18" charset="0"/>
                <a:ea typeface="標楷體" pitchFamily="65" charset="-120"/>
              </a:rPr>
              <a:t>-</a:t>
            </a:r>
            <a:r>
              <a:rPr kumimoji="1" lang="zh-TW" altLang="en-US" sz="3000" b="1" smtClean="0">
                <a:solidFill>
                  <a:srgbClr val="00CC66"/>
                </a:solidFill>
                <a:latin typeface="Book Antiqua" pitchFamily="18" charset="0"/>
                <a:ea typeface="標楷體" pitchFamily="65" charset="-120"/>
              </a:rPr>
              <a:t>醫療傳道士</a:t>
            </a:r>
            <a:endParaRPr kumimoji="1" lang="zh-TW" altLang="en-US" smtClean="0">
              <a:solidFill>
                <a:srgbClr val="000000"/>
              </a:solidFill>
              <a:latin typeface="Book Antiqua" pitchFamily="18" charset="0"/>
              <a:ea typeface="MingLiU" pitchFamily="49" charset="-120"/>
            </a:endParaRPr>
          </a:p>
        </p:txBody>
      </p:sp>
      <p:sp>
        <p:nvSpPr>
          <p:cNvPr id="1092613" name="Text Box 5"/>
          <p:cNvSpPr txBox="1">
            <a:spLocks noChangeArrowheads="1"/>
          </p:cNvSpPr>
          <p:nvPr/>
        </p:nvSpPr>
        <p:spPr bwMode="auto">
          <a:xfrm>
            <a:off x="1027113" y="1319213"/>
            <a:ext cx="4451350" cy="152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zh-TW" altLang="en-US" sz="2800" b="1" smtClean="0">
                <a:solidFill>
                  <a:srgbClr val="000000"/>
                </a:solidFill>
                <a:latin typeface="Book Antiqua" pitchFamily="18" charset="0"/>
                <a:ea typeface="MingLiU" pitchFamily="49" charset="-120"/>
              </a:rPr>
              <a:t>近代醫療傳入臺灣的先驅者</a:t>
            </a:r>
          </a:p>
          <a:p>
            <a:pPr algn="ctr" fontAlgn="base">
              <a:spcBef>
                <a:spcPct val="0"/>
              </a:spcBef>
              <a:spcAft>
                <a:spcPct val="0"/>
              </a:spcAft>
            </a:pPr>
            <a:endParaRPr kumimoji="1" lang="zh-TW" altLang="en-US" sz="1000" b="1" smtClean="0">
              <a:solidFill>
                <a:srgbClr val="000000"/>
              </a:solidFill>
              <a:latin typeface="Book Antiqua" pitchFamily="18" charset="0"/>
              <a:ea typeface="MingLiU" pitchFamily="49" charset="-120"/>
            </a:endParaRPr>
          </a:p>
          <a:p>
            <a:pPr algn="ctr" fontAlgn="base">
              <a:spcBef>
                <a:spcPct val="0"/>
              </a:spcBef>
              <a:spcAft>
                <a:spcPct val="0"/>
              </a:spcAft>
            </a:pPr>
            <a:r>
              <a:rPr kumimoji="1" lang="zh-TW" altLang="en-US" sz="2800" b="1" smtClean="0">
                <a:solidFill>
                  <a:srgbClr val="000000"/>
                </a:solidFill>
                <a:latin typeface="Book Antiqua" pitchFamily="18" charset="0"/>
                <a:ea typeface="MingLiU" pitchFamily="49" charset="-120"/>
              </a:rPr>
              <a:t>馬雅各</a:t>
            </a:r>
            <a:r>
              <a:rPr kumimoji="1" lang="en-US" altLang="zh-TW" sz="2800" b="1" smtClean="0">
                <a:solidFill>
                  <a:srgbClr val="000000"/>
                </a:solidFill>
                <a:latin typeface="Book Antiqua" pitchFamily="18" charset="0"/>
                <a:ea typeface="MingLiU" pitchFamily="49" charset="-120"/>
              </a:rPr>
              <a:t>-James Maxwell </a:t>
            </a:r>
          </a:p>
          <a:p>
            <a:pPr algn="ctr" fontAlgn="base">
              <a:spcBef>
                <a:spcPct val="0"/>
              </a:spcBef>
              <a:spcAft>
                <a:spcPct val="0"/>
              </a:spcAft>
            </a:pPr>
            <a:r>
              <a:rPr kumimoji="1" lang="en-US" altLang="zh-TW" sz="2800" b="1" smtClean="0">
                <a:solidFill>
                  <a:srgbClr val="000000"/>
                </a:solidFill>
                <a:latin typeface="Book Antiqua" pitchFamily="18" charset="0"/>
                <a:ea typeface="MingLiU" pitchFamily="49" charset="-120"/>
              </a:rPr>
              <a:t>(1836~1921)</a:t>
            </a:r>
            <a:endParaRPr kumimoji="1" lang="en-US" altLang="zh-TW" smtClean="0">
              <a:solidFill>
                <a:srgbClr val="000000"/>
              </a:solidFill>
              <a:latin typeface="Book Antiqua" pitchFamily="18" charset="0"/>
              <a:ea typeface="MingLiU" pitchFamily="49" charset="-120"/>
            </a:endParaRPr>
          </a:p>
        </p:txBody>
      </p:sp>
      <p:sp>
        <p:nvSpPr>
          <p:cNvPr id="1092616" name="Text Box 8"/>
          <p:cNvSpPr txBox="1">
            <a:spLocks noChangeArrowheads="1"/>
          </p:cNvSpPr>
          <p:nvPr/>
        </p:nvSpPr>
        <p:spPr bwMode="auto">
          <a:xfrm>
            <a:off x="1036638" y="4000500"/>
            <a:ext cx="48069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zh-TW" altLang="en-US" sz="2800" b="1" smtClean="0">
                <a:solidFill>
                  <a:srgbClr val="000000"/>
                </a:solidFill>
                <a:latin typeface="Book Antiqua" pitchFamily="18" charset="0"/>
                <a:ea typeface="MingLiU" pitchFamily="49" charset="-120"/>
              </a:rPr>
              <a:t>一手聖經一手拔牙鉗的傳教者</a:t>
            </a:r>
          </a:p>
          <a:p>
            <a:pPr algn="ctr" fontAlgn="base">
              <a:spcBef>
                <a:spcPct val="0"/>
              </a:spcBef>
              <a:spcAft>
                <a:spcPct val="0"/>
              </a:spcAft>
            </a:pPr>
            <a:r>
              <a:rPr kumimoji="1" lang="zh-TW" altLang="en-US" sz="2800" b="1" smtClean="0">
                <a:solidFill>
                  <a:srgbClr val="000000"/>
                </a:solidFill>
                <a:latin typeface="標楷體" pitchFamily="65" charset="-120"/>
                <a:ea typeface="標楷體" pitchFamily="65" charset="-120"/>
              </a:rPr>
              <a:t>馬偕</a:t>
            </a:r>
            <a:r>
              <a:rPr kumimoji="1" lang="en-US" altLang="zh-TW" sz="2800" b="1" smtClean="0">
                <a:solidFill>
                  <a:srgbClr val="000000"/>
                </a:solidFill>
                <a:latin typeface="標楷體" pitchFamily="65" charset="-120"/>
                <a:ea typeface="標楷體" pitchFamily="65" charset="-120"/>
              </a:rPr>
              <a:t>(</a:t>
            </a:r>
            <a:r>
              <a:rPr kumimoji="1" lang="zh-TW" altLang="en-US" sz="2800" b="1" smtClean="0">
                <a:solidFill>
                  <a:srgbClr val="000000"/>
                </a:solidFill>
                <a:latin typeface="標楷體" pitchFamily="65" charset="-120"/>
                <a:ea typeface="標楷體" pitchFamily="65" charset="-120"/>
              </a:rPr>
              <a:t>偕叡理</a:t>
            </a:r>
            <a:r>
              <a:rPr kumimoji="1" lang="en-US" altLang="zh-TW" sz="2800" b="1" smtClean="0">
                <a:solidFill>
                  <a:srgbClr val="000000"/>
                </a:solidFill>
                <a:latin typeface="標楷體" pitchFamily="65" charset="-120"/>
                <a:ea typeface="標楷體" pitchFamily="65" charset="-120"/>
              </a:rPr>
              <a:t>)-George Mackay</a:t>
            </a:r>
          </a:p>
          <a:p>
            <a:pPr algn="ctr" fontAlgn="base">
              <a:spcBef>
                <a:spcPct val="0"/>
              </a:spcBef>
              <a:spcAft>
                <a:spcPct val="0"/>
              </a:spcAft>
            </a:pPr>
            <a:r>
              <a:rPr kumimoji="1" lang="en-US" altLang="zh-TW" sz="2800" b="1" smtClean="0">
                <a:solidFill>
                  <a:srgbClr val="000000"/>
                </a:solidFill>
                <a:latin typeface="Book Antiqua" pitchFamily="18" charset="0"/>
                <a:ea typeface="MingLiU" pitchFamily="49" charset="-120"/>
              </a:rPr>
              <a:t>(1844~1901)</a:t>
            </a:r>
            <a:endParaRPr kumimoji="1" lang="en-US" altLang="zh-TW" smtClean="0">
              <a:solidFill>
                <a:srgbClr val="000000"/>
              </a:solidFill>
              <a:latin typeface="Book Antiqua" pitchFamily="18" charset="0"/>
              <a:ea typeface="MingLiU" pitchFamily="49" charset="-120"/>
            </a:endParaRPr>
          </a:p>
        </p:txBody>
      </p:sp>
      <p:sp>
        <p:nvSpPr>
          <p:cNvPr id="1092617" name="Rectangle 9"/>
          <p:cNvSpPr>
            <a:spLocks noChangeArrowheads="1"/>
          </p:cNvSpPr>
          <p:nvPr/>
        </p:nvSpPr>
        <p:spPr bwMode="auto">
          <a:xfrm>
            <a:off x="725488" y="6305550"/>
            <a:ext cx="7913687" cy="95250"/>
          </a:xfrm>
          <a:prstGeom prst="rect">
            <a:avLst/>
          </a:prstGeom>
          <a:solidFill>
            <a:srgbClr val="FFFFCC"/>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pic>
        <p:nvPicPr>
          <p:cNvPr id="1092615" name="Picture 7" descr="show_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836988"/>
            <a:ext cx="2363787"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2619" name="Picture 11" descr="馬雅各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0" y="742950"/>
            <a:ext cx="23749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endParaRPr lang="en-US"/>
          </a:p>
        </p:txBody>
      </p:sp>
      <p:sp>
        <p:nvSpPr>
          <p:cNvPr id="153603" name="Rectangle 3"/>
          <p:cNvSpPr>
            <a:spLocks noGrp="1" noChangeArrowheads="1"/>
          </p:cNvSpPr>
          <p:nvPr>
            <p:ph type="body" idx="1"/>
          </p:nvPr>
        </p:nvSpPr>
        <p:spPr>
          <a:xfrm>
            <a:off x="0" y="0"/>
            <a:ext cx="8534400" cy="7010400"/>
          </a:xfrm>
        </p:spPr>
        <p:txBody>
          <a:bodyPr/>
          <a:lstStyle/>
          <a:p>
            <a:pPr marL="0" indent="0">
              <a:buNone/>
            </a:pPr>
            <a:r>
              <a:rPr lang="zh-TW" altLang="en-US" sz="2000" b="1" dirty="0">
                <a:solidFill>
                  <a:schemeClr val="bg1"/>
                </a:solidFill>
              </a:rPr>
              <a:t>九十九隻羊</a:t>
            </a:r>
            <a:endParaRPr lang="en-US" sz="2000" b="1" dirty="0">
              <a:solidFill>
                <a:schemeClr val="bg1"/>
              </a:solidFill>
            </a:endParaRPr>
          </a:p>
          <a:p>
            <a:pPr marL="0" indent="0">
              <a:buNone/>
            </a:pPr>
            <a:r>
              <a:rPr lang="zh-TW" altLang="en-US" sz="2000" b="1" dirty="0">
                <a:solidFill>
                  <a:srgbClr val="FFFF00"/>
                </a:solidFill>
              </a:rPr>
              <a:t>一</a:t>
            </a:r>
            <a:r>
              <a:rPr lang="en-US" sz="2000" b="1" dirty="0">
                <a:solidFill>
                  <a:srgbClr val="FFFF00"/>
                </a:solidFill>
              </a:rPr>
              <a:t>  </a:t>
            </a:r>
            <a:r>
              <a:rPr lang="zh-TW" altLang="en-US" sz="2000" b="1" dirty="0">
                <a:solidFill>
                  <a:srgbClr val="FFFF00"/>
                </a:solidFill>
              </a:rPr>
              <a:t>九十九隻圈中躺臥</a:t>
            </a:r>
            <a:r>
              <a:rPr lang="zh-TW" altLang="en-US" sz="2000" b="1" dirty="0">
                <a:solidFill>
                  <a:schemeClr val="bg1"/>
                </a:solidFill>
              </a:rPr>
              <a:t>，終日平安快樂；</a:t>
            </a:r>
            <a:endParaRPr lang="en-US" sz="2000" b="1" dirty="0">
              <a:solidFill>
                <a:schemeClr val="bg1"/>
              </a:solidFill>
            </a:endParaRPr>
          </a:p>
          <a:p>
            <a:pPr marL="0" indent="0">
              <a:buNone/>
            </a:pPr>
            <a:r>
              <a:rPr lang="zh-TW" altLang="en-US" sz="2000" b="1" dirty="0">
                <a:solidFill>
                  <a:schemeClr val="bg1"/>
                </a:solidFill>
              </a:rPr>
              <a:t>但有一隻山野飄泊，處境艱窘險惡</a:t>
            </a:r>
            <a:r>
              <a:rPr lang="en-US" altLang="zh-TW" sz="2000" b="1" dirty="0" smtClean="0">
                <a:solidFill>
                  <a:schemeClr val="bg1"/>
                </a:solidFill>
              </a:rPr>
              <a:t>—,  </a:t>
            </a:r>
            <a:r>
              <a:rPr lang="zh-TW" altLang="en-US" sz="2000" b="1" dirty="0" smtClean="0">
                <a:solidFill>
                  <a:schemeClr val="bg1"/>
                </a:solidFill>
              </a:rPr>
              <a:t>荒</a:t>
            </a:r>
            <a:r>
              <a:rPr lang="zh-TW" altLang="en-US" sz="2000" b="1" dirty="0">
                <a:solidFill>
                  <a:schemeClr val="bg1"/>
                </a:solidFill>
              </a:rPr>
              <a:t>山深谷流蕩孤苦，</a:t>
            </a:r>
            <a:endParaRPr lang="en-US" sz="2000" b="1" dirty="0">
              <a:solidFill>
                <a:schemeClr val="bg1"/>
              </a:solidFill>
            </a:endParaRPr>
          </a:p>
          <a:p>
            <a:pPr marL="0" indent="0">
              <a:buNone/>
            </a:pPr>
            <a:r>
              <a:rPr lang="zh-TW" altLang="en-US" sz="2000" b="1" dirty="0">
                <a:solidFill>
                  <a:schemeClr val="bg1"/>
                </a:solidFill>
              </a:rPr>
              <a:t>遠離慈牧失卻照護，遠離慈牧失卻照護。</a:t>
            </a:r>
            <a:endParaRPr lang="en-US" sz="2000" b="1" dirty="0">
              <a:solidFill>
                <a:schemeClr val="bg1"/>
              </a:solidFill>
            </a:endParaRPr>
          </a:p>
          <a:p>
            <a:pPr marL="0" indent="0">
              <a:buNone/>
            </a:pPr>
            <a:r>
              <a:rPr lang="zh-TW" altLang="en-US" sz="2000" b="1" dirty="0">
                <a:solidFill>
                  <a:srgbClr val="FFFF00"/>
                </a:solidFill>
              </a:rPr>
              <a:t>二</a:t>
            </a:r>
            <a:r>
              <a:rPr lang="en-US" sz="2000" b="1" dirty="0">
                <a:solidFill>
                  <a:srgbClr val="FFFF00"/>
                </a:solidFill>
              </a:rPr>
              <a:t>  </a:t>
            </a:r>
            <a:r>
              <a:rPr lang="zh-TW" altLang="en-US" sz="2000" b="1" dirty="0">
                <a:solidFill>
                  <a:srgbClr val="FFFF00"/>
                </a:solidFill>
              </a:rPr>
              <a:t>“主阿，你有九十九隻</a:t>
            </a:r>
            <a:r>
              <a:rPr lang="zh-TW" altLang="en-US" sz="2000" b="1" dirty="0">
                <a:solidFill>
                  <a:schemeClr val="bg1"/>
                </a:solidFill>
              </a:rPr>
              <a:t>，難道仍嫌不夠？</a:t>
            </a:r>
            <a:endParaRPr lang="en-US" sz="2000" b="1" dirty="0">
              <a:solidFill>
                <a:schemeClr val="bg1"/>
              </a:solidFill>
            </a:endParaRPr>
          </a:p>
          <a:p>
            <a:pPr marL="0" indent="0">
              <a:buNone/>
            </a:pPr>
            <a:r>
              <a:rPr lang="zh-TW" altLang="en-US" sz="2000" b="1" dirty="0">
                <a:solidFill>
                  <a:schemeClr val="bg1"/>
                </a:solidFill>
              </a:rPr>
              <a:t>良牧答說</a:t>
            </a:r>
            <a:r>
              <a:rPr lang="en-US" altLang="zh-TW" sz="2000" b="1" dirty="0">
                <a:solidFill>
                  <a:schemeClr val="bg1"/>
                </a:solidFill>
              </a:rPr>
              <a:t>﹕“</a:t>
            </a:r>
            <a:r>
              <a:rPr lang="zh-TW" altLang="en-US" sz="2000" b="1" dirty="0">
                <a:solidFill>
                  <a:schemeClr val="bg1"/>
                </a:solidFill>
              </a:rPr>
              <a:t>我的這隻，離我遠在飄流</a:t>
            </a:r>
            <a:r>
              <a:rPr lang="zh-TW" altLang="en-US" sz="2000" b="1" dirty="0" smtClean="0">
                <a:solidFill>
                  <a:schemeClr val="bg1"/>
                </a:solidFill>
              </a:rPr>
              <a:t>；</a:t>
            </a:r>
            <a:r>
              <a:rPr lang="en-US" altLang="zh-TW" sz="2000" b="1" dirty="0">
                <a:solidFill>
                  <a:schemeClr val="bg1"/>
                </a:solidFill>
              </a:rPr>
              <a:t> </a:t>
            </a:r>
            <a:r>
              <a:rPr lang="zh-TW" altLang="en-US" sz="2000" b="1" dirty="0" smtClean="0">
                <a:solidFill>
                  <a:schemeClr val="bg1"/>
                </a:solidFill>
              </a:rPr>
              <a:t>路</a:t>
            </a:r>
            <a:r>
              <a:rPr lang="zh-TW" altLang="en-US" sz="2000" b="1" dirty="0">
                <a:solidFill>
                  <a:schemeClr val="bg1"/>
                </a:solidFill>
              </a:rPr>
              <a:t>雖艱險，涉水跋山，</a:t>
            </a:r>
            <a:endParaRPr lang="en-US" sz="2000" b="1" dirty="0">
              <a:solidFill>
                <a:schemeClr val="bg1"/>
              </a:solidFill>
            </a:endParaRPr>
          </a:p>
          <a:p>
            <a:pPr marL="0" indent="0">
              <a:buNone/>
            </a:pPr>
            <a:r>
              <a:rPr lang="zh-TW" altLang="en-US" sz="2000" b="1" dirty="0">
                <a:solidFill>
                  <a:schemeClr val="bg1"/>
                </a:solidFill>
              </a:rPr>
              <a:t>我必前去將牠尋還，我必前去將牠尋還。”</a:t>
            </a:r>
            <a:endParaRPr lang="en-US" sz="2000" b="1" dirty="0">
              <a:solidFill>
                <a:schemeClr val="bg1"/>
              </a:solidFill>
            </a:endParaRPr>
          </a:p>
          <a:p>
            <a:pPr marL="0" indent="0">
              <a:buNone/>
            </a:pPr>
            <a:r>
              <a:rPr lang="zh-TW" altLang="en-US" sz="2000" b="1" dirty="0">
                <a:solidFill>
                  <a:srgbClr val="FFFF00"/>
                </a:solidFill>
              </a:rPr>
              <a:t>三</a:t>
            </a:r>
            <a:r>
              <a:rPr lang="en-US" sz="2000" b="1" dirty="0">
                <a:solidFill>
                  <a:srgbClr val="FFFF00"/>
                </a:solidFill>
              </a:rPr>
              <a:t>  </a:t>
            </a:r>
            <a:r>
              <a:rPr lang="zh-TW" altLang="en-US" sz="2000" b="1" dirty="0">
                <a:solidFill>
                  <a:srgbClr val="FFFF00"/>
                </a:solidFill>
              </a:rPr>
              <a:t>但是贖民無一知道</a:t>
            </a:r>
            <a:r>
              <a:rPr lang="zh-TW" altLang="en-US" sz="2000" b="1" dirty="0">
                <a:solidFill>
                  <a:schemeClr val="bg1"/>
                </a:solidFill>
              </a:rPr>
              <a:t>，祂涉之水何深，</a:t>
            </a:r>
            <a:endParaRPr lang="en-US" sz="2000" b="1" dirty="0">
              <a:solidFill>
                <a:schemeClr val="bg1"/>
              </a:solidFill>
            </a:endParaRPr>
          </a:p>
          <a:p>
            <a:pPr marL="0" indent="0">
              <a:buNone/>
            </a:pPr>
            <a:r>
              <a:rPr lang="zh-TW" altLang="en-US" sz="2000" b="1" dirty="0">
                <a:solidFill>
                  <a:schemeClr val="bg1"/>
                </a:solidFill>
              </a:rPr>
              <a:t>或知祂跋之山何高，為將迷羊找尋</a:t>
            </a:r>
            <a:r>
              <a:rPr lang="zh-TW" altLang="en-US" sz="2000" b="1" dirty="0" smtClean="0">
                <a:solidFill>
                  <a:schemeClr val="bg1"/>
                </a:solidFill>
              </a:rPr>
              <a:t>。</a:t>
            </a:r>
            <a:r>
              <a:rPr lang="en-US" altLang="zh-TW" sz="2000" b="1" dirty="0">
                <a:solidFill>
                  <a:schemeClr val="bg1"/>
                </a:solidFill>
              </a:rPr>
              <a:t> </a:t>
            </a:r>
            <a:r>
              <a:rPr lang="zh-TW" altLang="en-US" sz="2000" b="1" dirty="0" smtClean="0">
                <a:solidFill>
                  <a:schemeClr val="bg1"/>
                </a:solidFill>
              </a:rPr>
              <a:t>荒</a:t>
            </a:r>
            <a:r>
              <a:rPr lang="zh-TW" altLang="en-US" sz="2000" b="1" dirty="0">
                <a:solidFill>
                  <a:schemeClr val="bg1"/>
                </a:solidFill>
              </a:rPr>
              <a:t>野前行，祂聞哀聲</a:t>
            </a:r>
            <a:r>
              <a:rPr lang="en-US" altLang="zh-TW" sz="2000" b="1" dirty="0">
                <a:solidFill>
                  <a:schemeClr val="bg1"/>
                </a:solidFill>
              </a:rPr>
              <a:t>—</a:t>
            </a:r>
            <a:endParaRPr lang="en-US" sz="2000" b="1" dirty="0">
              <a:solidFill>
                <a:schemeClr val="bg1"/>
              </a:solidFill>
            </a:endParaRPr>
          </a:p>
          <a:p>
            <a:pPr marL="0" indent="0">
              <a:buNone/>
            </a:pPr>
            <a:r>
              <a:rPr lang="zh-TW" altLang="en-US" sz="2000" b="1" dirty="0">
                <a:solidFill>
                  <a:schemeClr val="bg1"/>
                </a:solidFill>
              </a:rPr>
              <a:t>迷羊無助垂死悲嗚，迷羊無助垂死悲鳴。</a:t>
            </a:r>
            <a:endParaRPr lang="en-US" sz="2000" b="1" dirty="0">
              <a:solidFill>
                <a:schemeClr val="bg1"/>
              </a:solidFill>
            </a:endParaRPr>
          </a:p>
          <a:p>
            <a:pPr marL="0" indent="0">
              <a:buNone/>
            </a:pPr>
            <a:r>
              <a:rPr lang="zh-TW" altLang="en-US" sz="2000" b="1" dirty="0">
                <a:solidFill>
                  <a:srgbClr val="FFFF00"/>
                </a:solidFill>
              </a:rPr>
              <a:t>四</a:t>
            </a:r>
            <a:r>
              <a:rPr lang="en-US" sz="2000" b="1" dirty="0">
                <a:solidFill>
                  <a:srgbClr val="FFFF00"/>
                </a:solidFill>
              </a:rPr>
              <a:t>  </a:t>
            </a:r>
            <a:r>
              <a:rPr lang="zh-TW" altLang="en-US" sz="2000" b="1" dirty="0">
                <a:solidFill>
                  <a:srgbClr val="FFFF00"/>
                </a:solidFill>
              </a:rPr>
              <a:t>“主阿，山徑一路血滴</a:t>
            </a:r>
            <a:r>
              <a:rPr lang="zh-TW" altLang="en-US" sz="2000" b="1" dirty="0">
                <a:solidFill>
                  <a:schemeClr val="bg1"/>
                </a:solidFill>
              </a:rPr>
              <a:t>，是誰，為何而流？”</a:t>
            </a:r>
            <a:endParaRPr lang="en-US" sz="2000" b="1" dirty="0">
              <a:solidFill>
                <a:schemeClr val="bg1"/>
              </a:solidFill>
            </a:endParaRPr>
          </a:p>
          <a:p>
            <a:pPr marL="0" indent="0">
              <a:buNone/>
            </a:pPr>
            <a:r>
              <a:rPr lang="zh-TW" altLang="en-US" sz="2000" b="1" dirty="0">
                <a:solidFill>
                  <a:schemeClr val="bg1"/>
                </a:solidFill>
              </a:rPr>
              <a:t>“乃是我為迷羊流的，為要將牠拯救</a:t>
            </a:r>
            <a:r>
              <a:rPr lang="zh-TW" altLang="en-US" sz="2000" b="1" dirty="0" smtClean="0">
                <a:solidFill>
                  <a:schemeClr val="bg1"/>
                </a:solidFill>
              </a:rPr>
              <a:t>。”“</a:t>
            </a:r>
            <a:r>
              <a:rPr lang="zh-TW" altLang="en-US" sz="2000" b="1" dirty="0">
                <a:solidFill>
                  <a:schemeClr val="bg1"/>
                </a:solidFill>
              </a:rPr>
              <a:t>你的手掌為何受傷？”</a:t>
            </a:r>
            <a:endParaRPr lang="en-US" sz="2000" b="1" dirty="0">
              <a:solidFill>
                <a:schemeClr val="bg1"/>
              </a:solidFill>
            </a:endParaRPr>
          </a:p>
          <a:p>
            <a:pPr marL="0" indent="0">
              <a:buNone/>
            </a:pPr>
            <a:r>
              <a:rPr lang="zh-TW" altLang="en-US" sz="2000" b="1" dirty="0">
                <a:solidFill>
                  <a:schemeClr val="bg1"/>
                </a:solidFill>
              </a:rPr>
              <a:t>“乃是昨夜路荊所創，乃是昨夜路荊所創。”</a:t>
            </a:r>
            <a:endParaRPr lang="en-US" sz="2000" b="1" dirty="0">
              <a:solidFill>
                <a:schemeClr val="bg1"/>
              </a:solidFill>
            </a:endParaRPr>
          </a:p>
          <a:p>
            <a:pPr marL="0" indent="0">
              <a:buNone/>
            </a:pPr>
            <a:r>
              <a:rPr lang="zh-TW" altLang="en-US" sz="2000" b="1" dirty="0">
                <a:solidFill>
                  <a:srgbClr val="FFFF00"/>
                </a:solidFill>
              </a:rPr>
              <a:t>五</a:t>
            </a:r>
            <a:r>
              <a:rPr lang="en-US" sz="2000" b="1" dirty="0">
                <a:solidFill>
                  <a:srgbClr val="FFFF00"/>
                </a:solidFill>
              </a:rPr>
              <a:t>  </a:t>
            </a:r>
            <a:r>
              <a:rPr lang="zh-TW" altLang="en-US" sz="2000" b="1" dirty="0">
                <a:solidFill>
                  <a:srgbClr val="FFFF00"/>
                </a:solidFill>
              </a:rPr>
              <a:t>但從迅雷轟開山嶺</a:t>
            </a:r>
            <a:r>
              <a:rPr lang="zh-TW" altLang="en-US" sz="2000" b="1" dirty="0">
                <a:solidFill>
                  <a:schemeClr val="bg1"/>
                </a:solidFill>
              </a:rPr>
              <a:t>，穿過懸崖陡坡，</a:t>
            </a:r>
            <a:endParaRPr lang="en-US" sz="2000" b="1" dirty="0">
              <a:solidFill>
                <a:schemeClr val="bg1"/>
              </a:solidFill>
            </a:endParaRPr>
          </a:p>
          <a:p>
            <a:pPr marL="0" indent="0">
              <a:buNone/>
            </a:pPr>
            <a:r>
              <a:rPr lang="zh-TW" altLang="en-US" sz="2000" b="1" dirty="0">
                <a:solidFill>
                  <a:schemeClr val="bg1"/>
                </a:solidFill>
              </a:rPr>
              <a:t>有一呼聲直達天庭：“樂哉，迷羊尋著！”</a:t>
            </a:r>
            <a:endParaRPr lang="en-US" sz="2000" b="1" dirty="0">
              <a:solidFill>
                <a:schemeClr val="bg1"/>
              </a:solidFill>
            </a:endParaRPr>
          </a:p>
          <a:p>
            <a:pPr marL="0" indent="0">
              <a:buNone/>
            </a:pPr>
            <a:r>
              <a:rPr lang="zh-TW" altLang="en-US" sz="2000" b="1" dirty="0">
                <a:solidFill>
                  <a:schemeClr val="bg1"/>
                </a:solidFill>
              </a:rPr>
              <a:t>天使歡唱，滿天應響</a:t>
            </a:r>
            <a:r>
              <a:rPr lang="en-US" altLang="zh-TW" sz="2000" b="1" dirty="0">
                <a:solidFill>
                  <a:schemeClr val="bg1"/>
                </a:solidFill>
              </a:rPr>
              <a:t>﹕</a:t>
            </a:r>
            <a:endParaRPr lang="en-US" sz="2000" b="1" dirty="0">
              <a:solidFill>
                <a:schemeClr val="bg1"/>
              </a:solidFill>
            </a:endParaRPr>
          </a:p>
          <a:p>
            <a:pPr marL="0" indent="0">
              <a:buNone/>
            </a:pPr>
            <a:r>
              <a:rPr lang="zh-TW" altLang="en-US" sz="2000" b="1" dirty="0">
                <a:solidFill>
                  <a:schemeClr val="bg1"/>
                </a:solidFill>
              </a:rPr>
              <a:t>“樂哉，主已尋回迷羊！樂哉，主已尋回迷羊！”</a:t>
            </a:r>
            <a:endParaRPr lang="en-US" sz="2000" b="1" dirty="0">
              <a:solidFill>
                <a:schemeClr val="bg1"/>
              </a:solidFill>
            </a:endParaRPr>
          </a:p>
          <a:p>
            <a:pPr>
              <a:lnSpc>
                <a:spcPct val="90000"/>
              </a:lnSpc>
              <a:buFontTx/>
              <a:buNone/>
            </a:pPr>
            <a:endParaRPr lang="zh-TW" altLang="en-US" sz="2000" b="1" dirty="0" smtClean="0">
              <a:solidFill>
                <a:schemeClr val="bg1"/>
              </a:solidFill>
              <a:latin typeface="細明體" pitchFamily="49" charset="-120"/>
              <a:ea typeface="細明體" pitchFamily="49" charset="-120"/>
              <a:cs typeface="Times New Roman" pitchFamily="18" charset="0"/>
            </a:endParaRPr>
          </a:p>
          <a:p>
            <a:pPr>
              <a:lnSpc>
                <a:spcPct val="90000"/>
              </a:lnSpc>
              <a:buFontTx/>
              <a:buNone/>
            </a:pPr>
            <a:endParaRPr lang="en-US" sz="2000" dirty="0"/>
          </a:p>
        </p:txBody>
      </p:sp>
      <p:pic>
        <p:nvPicPr>
          <p:cNvPr id="4" name="Picture 3" descr="portrait"/>
          <p:cNvPicPr/>
          <p:nvPr/>
        </p:nvPicPr>
        <p:blipFill>
          <a:blip r:embed="rId6"/>
          <a:srcRect/>
          <a:stretch>
            <a:fillRect/>
          </a:stretch>
        </p:blipFill>
        <p:spPr bwMode="auto">
          <a:xfrm>
            <a:off x="7315200" y="2133600"/>
            <a:ext cx="1600200" cy="1971675"/>
          </a:xfrm>
          <a:prstGeom prst="rect">
            <a:avLst/>
          </a:prstGeom>
          <a:noFill/>
          <a:ln w="38100">
            <a:solidFill>
              <a:srgbClr val="FF0000"/>
            </a:solidFill>
            <a:miter lim="800000"/>
            <a:headEnd/>
            <a:tailEnd/>
          </a:ln>
        </p:spPr>
      </p:pic>
      <p:pic>
        <p:nvPicPr>
          <p:cNvPr id="5" name="Picture 4" descr="'portrait"/>
          <p:cNvPicPr/>
          <p:nvPr/>
        </p:nvPicPr>
        <p:blipFill>
          <a:blip r:embed="rId7"/>
          <a:srcRect/>
          <a:stretch>
            <a:fillRect/>
          </a:stretch>
        </p:blipFill>
        <p:spPr bwMode="auto">
          <a:xfrm>
            <a:off x="7239000" y="4645544"/>
            <a:ext cx="1371600" cy="1749742"/>
          </a:xfrm>
          <a:prstGeom prst="rect">
            <a:avLst/>
          </a:prstGeom>
          <a:noFill/>
          <a:ln w="38100">
            <a:solidFill>
              <a:srgbClr val="00B0F0"/>
            </a:solidFill>
            <a:miter lim="800000"/>
            <a:headEnd/>
            <a:tailEnd/>
          </a:ln>
        </p:spPr>
      </p:pic>
      <p:pic>
        <p:nvPicPr>
          <p:cNvPr id="6" name="Picture 5" descr="Ira D. Sankey (1840-1908)"/>
          <p:cNvPicPr/>
          <p:nvPr/>
        </p:nvPicPr>
        <p:blipFill>
          <a:blip r:embed="rId8"/>
          <a:srcRect/>
          <a:stretch>
            <a:fillRect/>
          </a:stretch>
        </p:blipFill>
        <p:spPr bwMode="auto">
          <a:xfrm>
            <a:off x="5742710" y="4682836"/>
            <a:ext cx="1143000" cy="1733232"/>
          </a:xfrm>
          <a:prstGeom prst="rect">
            <a:avLst/>
          </a:prstGeom>
          <a:noFill/>
          <a:ln w="57150">
            <a:solidFill>
              <a:srgbClr val="00B0F0"/>
            </a:solidFill>
            <a:miter lim="800000"/>
            <a:headEnd/>
            <a:tailEnd/>
          </a:ln>
        </p:spPr>
      </p:pic>
      <p:pic>
        <p:nvPicPr>
          <p:cNvPr id="2" name="M chen apn 99 sheep lo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7086600" y="152400"/>
            <a:ext cx="609600" cy="609600"/>
          </a:xfrm>
          <a:prstGeom prst="rect">
            <a:avLst/>
          </a:prstGeom>
        </p:spPr>
      </p:pic>
    </p:spTree>
    <p:extLst>
      <p:ext uri="{BB962C8B-B14F-4D97-AF65-F5344CB8AC3E}">
        <p14:creationId xmlns:p14="http://schemas.microsoft.com/office/powerpoint/2010/main" val="3801229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70027"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52400"/>
            <a:ext cx="8839200" cy="685800"/>
          </a:xfrm>
          <a:solidFill>
            <a:srgbClr val="0070C0"/>
          </a:solidFill>
          <a:ln w="57150">
            <a:solidFill>
              <a:schemeClr val="bg1"/>
            </a:solidFill>
            <a:miter lim="800000"/>
            <a:headEnd/>
            <a:tailEnd/>
          </a:ln>
        </p:spPr>
        <p:txBody>
          <a:bodyPr/>
          <a:lstStyle/>
          <a:p>
            <a:pPr eaLnBrk="1" hangingPunct="1"/>
            <a:r>
              <a:rPr lang="en-US" altLang="zh-TW" sz="3200" b="1" dirty="0" smtClean="0">
                <a:solidFill>
                  <a:schemeClr val="bg1"/>
                </a:solidFill>
              </a:rPr>
              <a:t> hymns</a:t>
            </a:r>
            <a:endParaRPr lang="en-US" sz="3200" b="1" dirty="0" smtClean="0">
              <a:solidFill>
                <a:srgbClr val="FFFF00"/>
              </a:solidFill>
            </a:endParaRPr>
          </a:p>
        </p:txBody>
      </p:sp>
      <p:sp>
        <p:nvSpPr>
          <p:cNvPr id="3" name="Content Placeholder 2"/>
          <p:cNvSpPr>
            <a:spLocks noGrp="1"/>
          </p:cNvSpPr>
          <p:nvPr>
            <p:ph idx="1"/>
          </p:nvPr>
        </p:nvSpPr>
        <p:spPr>
          <a:xfrm>
            <a:off x="152400" y="914400"/>
            <a:ext cx="8839200" cy="579120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57150">
            <a:solidFill>
              <a:schemeClr val="bg1"/>
            </a:solidFill>
          </a:ln>
        </p:spPr>
        <p:txBody>
          <a:bodyPr>
            <a:normAutofit lnSpcReduction="1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buNone/>
            </a:pPr>
            <a:r>
              <a:rPr lang="en-US" sz="2000" b="1" dirty="0" smtClean="0">
                <a:solidFill>
                  <a:schemeClr val="bg1"/>
                </a:solidFill>
              </a:rPr>
              <a:t>讚美詩歌</a:t>
            </a:r>
            <a:r>
              <a:rPr lang="en-US" sz="2000" b="1" dirty="0">
                <a:solidFill>
                  <a:schemeClr val="bg1"/>
                </a:solidFill>
              </a:rPr>
              <a:t>310首_237耶穌住在我心</a:t>
            </a:r>
            <a:endParaRPr lang="en-US" sz="2000" dirty="0" smtClean="0">
              <a:solidFill>
                <a:schemeClr val="bg1"/>
              </a:solidFill>
              <a:latin typeface="Calibri" pitchFamily="34" charset="0"/>
            </a:endParaRPr>
          </a:p>
          <a:p>
            <a:pPr marL="0" indent="0" eaLnBrk="1" hangingPunct="1">
              <a:buNone/>
            </a:pPr>
            <a:r>
              <a:rPr lang="en-US" sz="2000" b="1" dirty="0">
                <a:solidFill>
                  <a:schemeClr val="bg1"/>
                </a:solidFill>
              </a:rPr>
              <a:t>主 </a:t>
            </a:r>
            <a:r>
              <a:rPr lang="en-US" sz="2000" b="1" dirty="0" err="1">
                <a:solidFill>
                  <a:schemeClr val="bg1"/>
                </a:solidFill>
              </a:rPr>
              <a:t>我願像你</a:t>
            </a:r>
            <a:endParaRPr lang="en-US" sz="2000" dirty="0">
              <a:solidFill>
                <a:schemeClr val="bg1"/>
              </a:solidFill>
            </a:endParaRPr>
          </a:p>
          <a:p>
            <a:pPr marL="0" indent="0" eaLnBrk="1" hangingPunct="1">
              <a:buNone/>
            </a:pPr>
            <a:r>
              <a:rPr lang="en-US" sz="2000" b="1" dirty="0" smtClean="0">
                <a:solidFill>
                  <a:schemeClr val="bg1"/>
                </a:solidFill>
              </a:rPr>
              <a:t> </a:t>
            </a:r>
            <a:r>
              <a:rPr lang="en-US" sz="2000" b="1" dirty="0">
                <a:solidFill>
                  <a:schemeClr val="bg1"/>
                </a:solidFill>
              </a:rPr>
              <a:t>讚美詩歌310首_265</a:t>
            </a:r>
            <a:r>
              <a:rPr lang="en-US" sz="2000" b="1" dirty="0" smtClean="0">
                <a:solidFill>
                  <a:schemeClr val="bg1"/>
                </a:solidFill>
              </a:rPr>
              <a:t>快告訴主耶穌</a:t>
            </a:r>
            <a:endParaRPr lang="en-US" sz="2000" dirty="0">
              <a:solidFill>
                <a:schemeClr val="bg1"/>
              </a:solidFill>
            </a:endParaRPr>
          </a:p>
          <a:p>
            <a:pPr marL="0" indent="0" eaLnBrk="1" hangingPunct="1">
              <a:buNone/>
            </a:pPr>
            <a:r>
              <a:rPr lang="en-US" sz="2000" b="1" dirty="0" err="1">
                <a:solidFill>
                  <a:schemeClr val="bg1"/>
                </a:solidFill>
              </a:rPr>
              <a:t>青年聖歌_信靠耶穌真是甜美</a:t>
            </a:r>
            <a:r>
              <a:rPr lang="en-US" sz="2000" b="1" dirty="0">
                <a:solidFill>
                  <a:schemeClr val="bg1"/>
                </a:solidFill>
              </a:rPr>
              <a:t> </a:t>
            </a:r>
            <a:endParaRPr lang="en-US" sz="2000" dirty="0">
              <a:solidFill>
                <a:schemeClr val="bg1"/>
              </a:solidFill>
            </a:endParaRPr>
          </a:p>
          <a:p>
            <a:pPr marL="0" indent="0" eaLnBrk="1" hangingPunct="1">
              <a:buNone/>
            </a:pPr>
            <a:r>
              <a:rPr lang="en-US" sz="2000" b="1" dirty="0" smtClean="0">
                <a:solidFill>
                  <a:schemeClr val="bg1"/>
                </a:solidFill>
              </a:rPr>
              <a:t> 讚美詩歌</a:t>
            </a:r>
            <a:r>
              <a:rPr lang="en-US" sz="2000" b="1" dirty="0">
                <a:solidFill>
                  <a:schemeClr val="bg1"/>
                </a:solidFill>
              </a:rPr>
              <a:t>310首_163我靈魂永安樂</a:t>
            </a:r>
            <a:endParaRPr lang="en-US" sz="2000" dirty="0">
              <a:solidFill>
                <a:schemeClr val="bg1"/>
              </a:solidFill>
            </a:endParaRPr>
          </a:p>
          <a:p>
            <a:pPr marL="0" indent="0" eaLnBrk="1" hangingPunct="1">
              <a:buNone/>
            </a:pPr>
            <a:r>
              <a:rPr lang="en-US" sz="2000" b="1" dirty="0">
                <a:solidFill>
                  <a:schemeClr val="bg1"/>
                </a:solidFill>
              </a:rPr>
              <a:t>讚美詩歌310首_165耶穌懷抱我 </a:t>
            </a:r>
            <a:endParaRPr lang="en-US" sz="2000" dirty="0">
              <a:solidFill>
                <a:schemeClr val="bg1"/>
              </a:solidFill>
            </a:endParaRPr>
          </a:p>
          <a:p>
            <a:pPr marL="0" indent="0" eaLnBrk="1" hangingPunct="1">
              <a:buNone/>
            </a:pPr>
            <a:r>
              <a:rPr lang="en-US" sz="2000" b="1" dirty="0" err="1">
                <a:solidFill>
                  <a:schemeClr val="bg1"/>
                </a:solidFill>
              </a:rPr>
              <a:t>有人在為你禱告</a:t>
            </a:r>
            <a:endParaRPr lang="en-US" sz="2000" dirty="0">
              <a:solidFill>
                <a:schemeClr val="bg1"/>
              </a:solidFill>
            </a:endParaRPr>
          </a:p>
          <a:p>
            <a:pPr marL="0" indent="0" eaLnBrk="1" hangingPunct="1">
              <a:buNone/>
            </a:pPr>
            <a:r>
              <a:rPr lang="en-US" sz="2000" b="1" dirty="0" err="1" smtClean="0">
                <a:solidFill>
                  <a:schemeClr val="bg1"/>
                </a:solidFill>
              </a:rPr>
              <a:t>上帝在照顧你</a:t>
            </a:r>
            <a:r>
              <a:rPr lang="en-US" sz="2000" b="1" dirty="0">
                <a:solidFill>
                  <a:schemeClr val="bg1"/>
                </a:solidFill>
              </a:rPr>
              <a:t>(</a:t>
            </a:r>
            <a:r>
              <a:rPr lang="en-US" sz="2000" b="1" dirty="0" err="1">
                <a:solidFill>
                  <a:schemeClr val="bg1"/>
                </a:solidFill>
              </a:rPr>
              <a:t>台語</a:t>
            </a:r>
            <a:r>
              <a:rPr lang="en-US" sz="2000" b="1" dirty="0">
                <a:solidFill>
                  <a:schemeClr val="bg1"/>
                </a:solidFill>
              </a:rPr>
              <a:t>) </a:t>
            </a:r>
            <a:endParaRPr lang="en-US" sz="2000" dirty="0">
              <a:solidFill>
                <a:schemeClr val="bg1"/>
              </a:solidFill>
            </a:endParaRPr>
          </a:p>
          <a:p>
            <a:pPr marL="0" indent="0" eaLnBrk="1" hangingPunct="1">
              <a:buNone/>
            </a:pPr>
            <a:r>
              <a:rPr lang="en-US" sz="2000" b="1" dirty="0">
                <a:solidFill>
                  <a:schemeClr val="bg1"/>
                </a:solidFill>
              </a:rPr>
              <a:t>Alan Jackson - </a:t>
            </a:r>
            <a:r>
              <a:rPr lang="en-US" sz="2000" b="1" dirty="0" err="1">
                <a:solidFill>
                  <a:schemeClr val="bg1"/>
                </a:solidFill>
              </a:rPr>
              <a:t>'Tis</a:t>
            </a:r>
            <a:r>
              <a:rPr lang="en-US" sz="2000" b="1" dirty="0">
                <a:solidFill>
                  <a:schemeClr val="bg1"/>
                </a:solidFill>
              </a:rPr>
              <a:t> So Sweet To Trust In Jesus </a:t>
            </a:r>
            <a:endParaRPr lang="en-US" sz="2000" dirty="0">
              <a:solidFill>
                <a:schemeClr val="bg1"/>
              </a:solidFill>
            </a:endParaRPr>
          </a:p>
          <a:p>
            <a:pPr marL="0" indent="0" eaLnBrk="1" hangingPunct="1">
              <a:buNone/>
            </a:pPr>
            <a:r>
              <a:rPr lang="en-US" sz="2000" b="1" dirty="0">
                <a:solidFill>
                  <a:schemeClr val="bg1"/>
                </a:solidFill>
              </a:rPr>
              <a:t>Softly and Tenderly - with lyrics - Alan Jacksons</a:t>
            </a:r>
            <a:endParaRPr lang="en-US" sz="2000" dirty="0">
              <a:solidFill>
                <a:schemeClr val="bg1"/>
              </a:solidFill>
            </a:endParaRPr>
          </a:p>
          <a:p>
            <a:pPr marL="0" indent="0" eaLnBrk="1" hangingPunct="1">
              <a:buNone/>
            </a:pPr>
            <a:r>
              <a:rPr lang="en-US" sz="2000" b="1" dirty="0">
                <a:solidFill>
                  <a:schemeClr val="bg1"/>
                </a:solidFill>
              </a:rPr>
              <a:t>Alan Jackson - Sweet Hour Of Prayer </a:t>
            </a:r>
            <a:endParaRPr lang="en-US" sz="2000" dirty="0">
              <a:solidFill>
                <a:schemeClr val="bg1"/>
              </a:solidFill>
            </a:endParaRPr>
          </a:p>
          <a:p>
            <a:pPr marL="0" indent="0" eaLnBrk="1" hangingPunct="1">
              <a:buNone/>
            </a:pPr>
            <a:r>
              <a:rPr lang="en-US" sz="2000" dirty="0" err="1" smtClean="0">
                <a:solidFill>
                  <a:schemeClr val="bg1"/>
                </a:solidFill>
              </a:rPr>
              <a:t>谷中百合花</a:t>
            </a:r>
            <a:endParaRPr lang="en-US" sz="2000" dirty="0" smtClean="0">
              <a:solidFill>
                <a:schemeClr val="bg1"/>
              </a:solidFill>
            </a:endParaRPr>
          </a:p>
          <a:p>
            <a:pPr marL="0" indent="0" eaLnBrk="1" hangingPunct="1">
              <a:buNone/>
            </a:pPr>
            <a:r>
              <a:rPr lang="en-US" sz="2000" b="1" dirty="0" err="1">
                <a:solidFill>
                  <a:schemeClr val="bg1"/>
                </a:solidFill>
              </a:rPr>
              <a:t>如鹿切慕溪水</a:t>
            </a:r>
            <a:r>
              <a:rPr lang="en-US" sz="2000" b="1" dirty="0">
                <a:solidFill>
                  <a:schemeClr val="bg1"/>
                </a:solidFill>
              </a:rPr>
              <a:t> As The </a:t>
            </a:r>
            <a:r>
              <a:rPr lang="en-US" sz="2000" b="1" dirty="0" smtClean="0">
                <a:solidFill>
                  <a:schemeClr val="bg1"/>
                </a:solidFill>
              </a:rPr>
              <a:t>Deer</a:t>
            </a:r>
          </a:p>
          <a:p>
            <a:pPr marL="0" indent="0" eaLnBrk="1" hangingPunct="1">
              <a:buNone/>
            </a:pPr>
            <a:r>
              <a:rPr lang="en-US" altLang="zh-TW" sz="2000" b="1" dirty="0">
                <a:solidFill>
                  <a:schemeClr val="bg1"/>
                </a:solidFill>
              </a:rPr>
              <a:t>12 </a:t>
            </a:r>
            <a:r>
              <a:rPr lang="zh-TW" altLang="en-US" sz="2000" b="1" dirty="0">
                <a:solidFill>
                  <a:schemeClr val="bg1"/>
                </a:solidFill>
              </a:rPr>
              <a:t>九十九羊</a:t>
            </a:r>
            <a:r>
              <a:rPr lang="en-US" altLang="zh-TW" sz="2000" b="1" dirty="0">
                <a:solidFill>
                  <a:schemeClr val="bg1"/>
                </a:solidFill>
              </a:rPr>
              <a:t>(</a:t>
            </a:r>
            <a:r>
              <a:rPr lang="zh-TW" altLang="en-US" sz="2000" b="1" dirty="0">
                <a:solidFill>
                  <a:schemeClr val="bg1"/>
                </a:solidFill>
              </a:rPr>
              <a:t>精典聖歌</a:t>
            </a:r>
            <a:r>
              <a:rPr lang="en-US" altLang="zh-TW" sz="2000" b="1" dirty="0">
                <a:solidFill>
                  <a:schemeClr val="bg1"/>
                </a:solidFill>
              </a:rPr>
              <a:t>100</a:t>
            </a:r>
            <a:r>
              <a:rPr lang="zh-TW" altLang="en-US" sz="2000" b="1" dirty="0">
                <a:solidFill>
                  <a:schemeClr val="bg1"/>
                </a:solidFill>
              </a:rPr>
              <a:t>首</a:t>
            </a:r>
            <a:r>
              <a:rPr lang="en-US" altLang="zh-TW" sz="2000" b="1" dirty="0">
                <a:solidFill>
                  <a:schemeClr val="bg1"/>
                </a:solidFill>
              </a:rPr>
              <a:t>7</a:t>
            </a:r>
            <a:r>
              <a:rPr lang="zh-TW" altLang="en-US" sz="2000" b="1" dirty="0">
                <a:solidFill>
                  <a:schemeClr val="bg1"/>
                </a:solidFill>
              </a:rPr>
              <a:t>主愛深</a:t>
            </a:r>
            <a:r>
              <a:rPr lang="en-US" altLang="zh-TW" sz="2000" b="1" dirty="0">
                <a:solidFill>
                  <a:schemeClr val="bg1"/>
                </a:solidFill>
              </a:rPr>
              <a:t>) </a:t>
            </a:r>
            <a:endParaRPr lang="en-US" altLang="zh-TW" sz="2000" b="1" dirty="0" smtClean="0">
              <a:solidFill>
                <a:schemeClr val="bg1"/>
              </a:solidFill>
            </a:endParaRPr>
          </a:p>
          <a:p>
            <a:pPr marL="0" indent="0" eaLnBrk="1" hangingPunct="1">
              <a:buNone/>
            </a:pPr>
            <a:r>
              <a:rPr lang="ja-JP" altLang="en-US" sz="2000" b="1" dirty="0">
                <a:solidFill>
                  <a:schemeClr val="bg1"/>
                </a:solidFill>
              </a:rPr>
              <a:t>羊九十</a:t>
            </a:r>
            <a:r>
              <a:rPr lang="ja-JP" altLang="en-US" sz="2000" b="1" dirty="0" smtClean="0">
                <a:solidFill>
                  <a:schemeClr val="bg1"/>
                </a:solidFill>
              </a:rPr>
              <a:t>九</a:t>
            </a:r>
            <a:endParaRPr lang="en-US" altLang="ja-JP" sz="2000" b="1" dirty="0" smtClean="0">
              <a:solidFill>
                <a:schemeClr val="bg1"/>
              </a:solidFill>
            </a:endParaRPr>
          </a:p>
          <a:p>
            <a:pPr marL="0" indent="0" eaLnBrk="1" hangingPunct="1">
              <a:buNone/>
            </a:pPr>
            <a:r>
              <a:rPr lang="ja-JP" altLang="en-US" sz="2000" b="1" dirty="0">
                <a:solidFill>
                  <a:schemeClr val="bg1"/>
                </a:solidFill>
              </a:rPr>
              <a:t>羊九十九</a:t>
            </a:r>
            <a:r>
              <a:rPr lang="en-US" altLang="ja-JP" sz="2000" b="1" dirty="0">
                <a:solidFill>
                  <a:schemeClr val="bg1"/>
                </a:solidFill>
              </a:rPr>
              <a:t>02 </a:t>
            </a:r>
            <a:endParaRPr lang="en-US" altLang="ja-JP" sz="2000" b="1" dirty="0" smtClean="0">
              <a:solidFill>
                <a:schemeClr val="bg1"/>
              </a:solidFill>
            </a:endParaRPr>
          </a:p>
          <a:p>
            <a:pPr marL="0" indent="0" eaLnBrk="1" hangingPunct="1">
              <a:buNone/>
            </a:pPr>
            <a:r>
              <a:rPr lang="zh-TW" altLang="en-US" sz="2000" b="1" dirty="0">
                <a:solidFill>
                  <a:schemeClr val="bg1"/>
                </a:solidFill>
              </a:rPr>
              <a:t>祂醫治破碎心靈 </a:t>
            </a:r>
            <a:r>
              <a:rPr lang="en-US" altLang="zh-TW" sz="2000" b="1" dirty="0" smtClean="0">
                <a:solidFill>
                  <a:schemeClr val="bg1"/>
                </a:solidFill>
              </a:rPr>
              <a:t>; </a:t>
            </a:r>
            <a:r>
              <a:rPr lang="ja-JP" altLang="en-US" sz="2000" b="1" dirty="0"/>
              <a:t>耶穌你醫治 </a:t>
            </a:r>
          </a:p>
          <a:p>
            <a:pPr marL="0" indent="0" eaLnBrk="1" hangingPunct="1">
              <a:buNone/>
            </a:pPr>
            <a:endParaRPr lang="zh-TW" altLang="en-US" sz="2000" b="1" dirty="0">
              <a:solidFill>
                <a:schemeClr val="bg1"/>
              </a:solidFill>
            </a:endParaRPr>
          </a:p>
          <a:p>
            <a:pPr marL="0" indent="0" eaLnBrk="1" hangingPunct="1">
              <a:buNone/>
            </a:pPr>
            <a:endParaRPr lang="en-US" altLang="ja-JP" sz="2000" b="1" dirty="0">
              <a:solidFill>
                <a:schemeClr val="bg1"/>
              </a:solidFill>
            </a:endParaRPr>
          </a:p>
          <a:p>
            <a:pPr marL="0" indent="0" eaLnBrk="1" hangingPunct="1">
              <a:buNone/>
            </a:pPr>
            <a:endParaRPr lang="ja-JP" altLang="en-US" sz="2000" b="1" dirty="0">
              <a:solidFill>
                <a:schemeClr val="bg1"/>
              </a:solidFill>
            </a:endParaRPr>
          </a:p>
          <a:p>
            <a:pPr marL="0" indent="0" eaLnBrk="1" hangingPunct="1">
              <a:buNone/>
            </a:pPr>
            <a:endParaRPr lang="en-US" altLang="zh-TW" sz="2000" b="1" dirty="0">
              <a:solidFill>
                <a:schemeClr val="bg1"/>
              </a:solidFill>
            </a:endParaRPr>
          </a:p>
          <a:p>
            <a:pPr marL="0" indent="0" eaLnBrk="1" hangingPunct="1">
              <a:buNone/>
            </a:pPr>
            <a:endParaRPr lang="en-US" sz="2000" dirty="0">
              <a:solidFill>
                <a:schemeClr val="bg1"/>
              </a:solidFill>
            </a:endParaRPr>
          </a:p>
          <a:p>
            <a:pPr marL="0" indent="0" eaLnBrk="1" hangingPunct="1">
              <a:buNone/>
            </a:pPr>
            <a:endParaRPr lang="en-US" sz="2000" dirty="0">
              <a:solidFill>
                <a:schemeClr val="bg1"/>
              </a:solidFill>
            </a:endParaRPr>
          </a:p>
          <a:p>
            <a:pPr marL="0" indent="0" eaLnBrk="1" hangingPunct="1">
              <a:buFont typeface="Arial" charset="0"/>
              <a:buNone/>
            </a:pPr>
            <a:endParaRPr lang="en-US" sz="3200" b="1" dirty="0" smtClean="0">
              <a:solidFill>
                <a:schemeClr val="bg1"/>
              </a:solidFill>
              <a:latin typeface="Calibri" pitchFamily="34" charset="0"/>
            </a:endParaRPr>
          </a:p>
        </p:txBody>
      </p:sp>
    </p:spTree>
    <p:extLst>
      <p:ext uri="{BB962C8B-B14F-4D97-AF65-F5344CB8AC3E}">
        <p14:creationId xmlns:p14="http://schemas.microsoft.com/office/powerpoint/2010/main" val="39171155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A31EEC19-D8AD-4069-BC68-06DF3F00F891}" type="slidenum">
              <a:rPr lang="en-US" altLang="zh-TW">
                <a:solidFill>
                  <a:srgbClr val="FFFFFF"/>
                </a:solidFill>
              </a:rPr>
              <a:pPr/>
              <a:t>8</a:t>
            </a:fld>
            <a:endParaRPr lang="en-US" altLang="zh-TW">
              <a:solidFill>
                <a:srgbClr val="FFFFFF"/>
              </a:solidFill>
            </a:endParaRPr>
          </a:p>
        </p:txBody>
      </p:sp>
      <p:sp>
        <p:nvSpPr>
          <p:cNvPr id="472071" name="Rectangle 7"/>
          <p:cNvSpPr>
            <a:spLocks noChangeArrowheads="1"/>
          </p:cNvSpPr>
          <p:nvPr/>
        </p:nvSpPr>
        <p:spPr bwMode="auto">
          <a:xfrm>
            <a:off x="769938" y="6313488"/>
            <a:ext cx="7837487" cy="115887"/>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b="1" smtClean="0">
              <a:solidFill>
                <a:srgbClr val="000000"/>
              </a:solidFill>
              <a:latin typeface="Book Antiqua" pitchFamily="18" charset="0"/>
              <a:ea typeface="MingLiU" pitchFamily="49" charset="-120"/>
            </a:endParaRPr>
          </a:p>
        </p:txBody>
      </p:sp>
      <p:sp>
        <p:nvSpPr>
          <p:cNvPr id="472072" name="Rectangle 8"/>
          <p:cNvSpPr>
            <a:spLocks noChangeArrowheads="1"/>
          </p:cNvSpPr>
          <p:nvPr/>
        </p:nvSpPr>
        <p:spPr bwMode="auto">
          <a:xfrm>
            <a:off x="1117600" y="784225"/>
            <a:ext cx="7402513" cy="173038"/>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b="1" smtClean="0">
              <a:solidFill>
                <a:srgbClr val="000000"/>
              </a:solidFill>
              <a:latin typeface="Book Antiqua" pitchFamily="18" charset="0"/>
              <a:ea typeface="MingLiU" pitchFamily="49" charset="-120"/>
            </a:endParaRPr>
          </a:p>
        </p:txBody>
      </p:sp>
      <p:sp>
        <p:nvSpPr>
          <p:cNvPr id="472069" name="Text Box 5"/>
          <p:cNvSpPr txBox="1">
            <a:spLocks noChangeArrowheads="1"/>
          </p:cNvSpPr>
          <p:nvPr/>
        </p:nvSpPr>
        <p:spPr bwMode="auto">
          <a:xfrm>
            <a:off x="1344613" y="5911850"/>
            <a:ext cx="7048500" cy="9461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1" lang="zh-TW" altLang="en-US" sz="2800" b="1" smtClean="0">
                <a:solidFill>
                  <a:srgbClr val="000000"/>
                </a:solidFill>
                <a:latin typeface="Times New Roman" pitchFamily="18" charset="0"/>
              </a:rPr>
              <a:t>攝於</a:t>
            </a:r>
            <a:r>
              <a:rPr kumimoji="1" lang="en-US" altLang="zh-TW" sz="2800" b="1" smtClean="0">
                <a:solidFill>
                  <a:srgbClr val="000000"/>
                </a:solidFill>
                <a:latin typeface="Times New Roman" pitchFamily="18" charset="0"/>
              </a:rPr>
              <a:t>1893</a:t>
            </a:r>
            <a:r>
              <a:rPr kumimoji="1" lang="zh-TW" altLang="en-US" sz="2800" b="1" smtClean="0">
                <a:solidFill>
                  <a:srgbClr val="000000"/>
                </a:solidFill>
                <a:latin typeface="Times New Roman" pitchFamily="18" charset="0"/>
              </a:rPr>
              <a:t>年全家著蘇格蘭傳統服裝的合照。他的家庭也是文化交流的一部份。</a:t>
            </a:r>
            <a:endParaRPr kumimoji="1" lang="zh-TW" altLang="en-US" sz="2800" b="1" smtClean="0">
              <a:solidFill>
                <a:srgbClr val="000000"/>
              </a:solidFill>
              <a:latin typeface="Book Antiqua" pitchFamily="18" charset="0"/>
              <a:ea typeface="MingLiU" pitchFamily="49" charset="-120"/>
            </a:endParaRPr>
          </a:p>
        </p:txBody>
      </p:sp>
      <p:pic>
        <p:nvPicPr>
          <p:cNvPr id="4720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0"/>
            <a:ext cx="7754937" cy="58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1"/>
          <p:cNvSpPr>
            <a:spLocks noGrp="1"/>
          </p:cNvSpPr>
          <p:nvPr>
            <p:ph type="sldNum" sz="quarter" idx="10"/>
          </p:nvPr>
        </p:nvSpPr>
        <p:spPr/>
        <p:txBody>
          <a:bodyPr/>
          <a:lstStyle/>
          <a:p>
            <a:fld id="{42F84197-275D-4EDE-AFE1-7095EDE567DB}" type="slidenum">
              <a:rPr lang="en-US" altLang="zh-TW">
                <a:solidFill>
                  <a:srgbClr val="FFFFFF"/>
                </a:solidFill>
              </a:rPr>
              <a:pPr/>
              <a:t>9</a:t>
            </a:fld>
            <a:endParaRPr lang="en-US" altLang="zh-TW">
              <a:solidFill>
                <a:srgbClr val="FFFFFF"/>
              </a:solidFill>
            </a:endParaRPr>
          </a:p>
        </p:txBody>
      </p:sp>
      <p:sp>
        <p:nvSpPr>
          <p:cNvPr id="994309" name="Rectangle 5"/>
          <p:cNvSpPr>
            <a:spLocks noChangeArrowheads="1"/>
          </p:cNvSpPr>
          <p:nvPr/>
        </p:nvSpPr>
        <p:spPr bwMode="auto">
          <a:xfrm>
            <a:off x="693738" y="6305550"/>
            <a:ext cx="7913687" cy="127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pic>
        <p:nvPicPr>
          <p:cNvPr id="9943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060450"/>
            <a:ext cx="7529512"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4311" name="Text Box 7"/>
          <p:cNvSpPr txBox="1">
            <a:spLocks noChangeArrowheads="1"/>
          </p:cNvSpPr>
          <p:nvPr/>
        </p:nvSpPr>
        <p:spPr bwMode="auto">
          <a:xfrm>
            <a:off x="506413" y="132715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000000"/>
                </a:solidFill>
                <a:latin typeface="Book Antiqua" pitchFamily="18" charset="0"/>
                <a:ea typeface="MingLiU" pitchFamily="49" charset="-120"/>
              </a:rPr>
              <a:t>連瑪玉姑娘</a:t>
            </a:r>
            <a:endParaRPr kumimoji="1" lang="zh-TW" altLang="en-US" smtClean="0">
              <a:solidFill>
                <a:srgbClr val="000000"/>
              </a:solidFill>
              <a:latin typeface="Book Antiqua" pitchFamily="18" charset="0"/>
              <a:ea typeface="MingLiU" pitchFamily="49" charset="-120"/>
            </a:endParaRPr>
          </a:p>
        </p:txBody>
      </p:sp>
      <p:sp>
        <p:nvSpPr>
          <p:cNvPr id="994312" name="Text Box 8"/>
          <p:cNvSpPr txBox="1">
            <a:spLocks noChangeArrowheads="1"/>
          </p:cNvSpPr>
          <p:nvPr/>
        </p:nvSpPr>
        <p:spPr bwMode="auto">
          <a:xfrm>
            <a:off x="2274888" y="760413"/>
            <a:ext cx="189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000000"/>
                </a:solidFill>
                <a:latin typeface="MingLiU" pitchFamily="49" charset="-120"/>
                <a:ea typeface="MingLiU" pitchFamily="49" charset="-120"/>
              </a:rPr>
              <a:t>馬雅各二世</a:t>
            </a:r>
            <a:r>
              <a:rPr kumimoji="1" lang="en-US" altLang="zh-TW" b="1" smtClean="0">
                <a:solidFill>
                  <a:srgbClr val="000000"/>
                </a:solidFill>
                <a:latin typeface="MingLiU" pitchFamily="49" charset="-120"/>
                <a:ea typeface="MingLiU" pitchFamily="49" charset="-120"/>
              </a:rPr>
              <a:t>/</a:t>
            </a:r>
            <a:r>
              <a:rPr kumimoji="1" lang="zh-TW" altLang="en-US" b="1" smtClean="0">
                <a:solidFill>
                  <a:srgbClr val="000000"/>
                </a:solidFill>
                <a:latin typeface="MingLiU" pitchFamily="49" charset="-120"/>
                <a:ea typeface="MingLiU" pitchFamily="49" charset="-120"/>
              </a:rPr>
              <a:t>夫人</a:t>
            </a:r>
            <a:endParaRPr kumimoji="1" lang="zh-TW" altLang="en-US" smtClean="0">
              <a:solidFill>
                <a:srgbClr val="000000"/>
              </a:solidFill>
              <a:latin typeface="Book Antiqua" pitchFamily="18" charset="0"/>
              <a:ea typeface="MingLiU" pitchFamily="49" charset="-120"/>
            </a:endParaRPr>
          </a:p>
        </p:txBody>
      </p:sp>
      <p:sp>
        <p:nvSpPr>
          <p:cNvPr id="994313" name="AutoShape 9"/>
          <p:cNvSpPr>
            <a:spLocks/>
          </p:cNvSpPr>
          <p:nvPr/>
        </p:nvSpPr>
        <p:spPr bwMode="auto">
          <a:xfrm rot="5400000">
            <a:off x="5121275" y="479425"/>
            <a:ext cx="88900" cy="1073150"/>
          </a:xfrm>
          <a:prstGeom prst="leftBrace">
            <a:avLst>
              <a:gd name="adj1" fmla="val 100595"/>
              <a:gd name="adj2" fmla="val 50000"/>
            </a:avLst>
          </a:prstGeom>
          <a:noFill/>
          <a:ln w="12700">
            <a:solidFill>
              <a:srgbClr val="CC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994314" name="Text Box 10"/>
          <p:cNvSpPr txBox="1">
            <a:spLocks noChangeArrowheads="1"/>
          </p:cNvSpPr>
          <p:nvPr/>
        </p:nvSpPr>
        <p:spPr bwMode="auto">
          <a:xfrm>
            <a:off x="6072188" y="80803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000000"/>
                </a:solidFill>
                <a:latin typeface="MingLiU" pitchFamily="49" charset="-120"/>
                <a:ea typeface="MingLiU" pitchFamily="49" charset="-120"/>
              </a:rPr>
              <a:t>何希仁</a:t>
            </a:r>
            <a:r>
              <a:rPr kumimoji="1" lang="en-US" altLang="zh-TW" b="1" smtClean="0">
                <a:solidFill>
                  <a:srgbClr val="000000"/>
                </a:solidFill>
                <a:latin typeface="MingLiU" pitchFamily="49" charset="-120"/>
                <a:ea typeface="MingLiU" pitchFamily="49" charset="-120"/>
              </a:rPr>
              <a:t>/</a:t>
            </a:r>
            <a:r>
              <a:rPr kumimoji="1" lang="zh-TW" altLang="en-US" b="1" smtClean="0">
                <a:solidFill>
                  <a:srgbClr val="000000"/>
                </a:solidFill>
                <a:latin typeface="MingLiU" pitchFamily="49" charset="-120"/>
                <a:ea typeface="MingLiU" pitchFamily="49" charset="-120"/>
              </a:rPr>
              <a:t>夫人</a:t>
            </a:r>
            <a:endParaRPr kumimoji="1" lang="zh-TW" altLang="en-US" smtClean="0">
              <a:solidFill>
                <a:srgbClr val="000000"/>
              </a:solidFill>
              <a:latin typeface="Book Antiqua" pitchFamily="18" charset="0"/>
              <a:ea typeface="MingLiU" pitchFamily="49" charset="-120"/>
            </a:endParaRPr>
          </a:p>
        </p:txBody>
      </p:sp>
      <p:sp>
        <p:nvSpPr>
          <p:cNvPr id="994315" name="AutoShape 11"/>
          <p:cNvSpPr>
            <a:spLocks/>
          </p:cNvSpPr>
          <p:nvPr/>
        </p:nvSpPr>
        <p:spPr bwMode="auto">
          <a:xfrm rot="5400000">
            <a:off x="3386932" y="732631"/>
            <a:ext cx="88900" cy="757237"/>
          </a:xfrm>
          <a:prstGeom prst="leftBrace">
            <a:avLst>
              <a:gd name="adj1" fmla="val 70982"/>
              <a:gd name="adj2" fmla="val 50000"/>
            </a:avLst>
          </a:prstGeom>
          <a:noFill/>
          <a:ln w="12700">
            <a:solidFill>
              <a:srgbClr val="CC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994316" name="Text Box 12"/>
          <p:cNvSpPr txBox="1">
            <a:spLocks noChangeArrowheads="1"/>
          </p:cNvSpPr>
          <p:nvPr/>
        </p:nvSpPr>
        <p:spPr bwMode="auto">
          <a:xfrm>
            <a:off x="1581150" y="440213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宋忠堅夫人</a:t>
            </a:r>
            <a:endParaRPr kumimoji="1" lang="zh-TW" altLang="en-US" smtClean="0">
              <a:solidFill>
                <a:srgbClr val="000000"/>
              </a:solidFill>
              <a:latin typeface="Book Antiqua" pitchFamily="18" charset="0"/>
              <a:ea typeface="MingLiU" pitchFamily="49" charset="-120"/>
            </a:endParaRPr>
          </a:p>
        </p:txBody>
      </p:sp>
      <p:sp>
        <p:nvSpPr>
          <p:cNvPr id="994317" name="Text Box 13"/>
          <p:cNvSpPr txBox="1">
            <a:spLocks noChangeArrowheads="1"/>
          </p:cNvSpPr>
          <p:nvPr/>
        </p:nvSpPr>
        <p:spPr bwMode="auto">
          <a:xfrm>
            <a:off x="317500" y="18161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000000"/>
                </a:solidFill>
                <a:latin typeface="Book Antiqua" pitchFamily="18" charset="0"/>
                <a:ea typeface="MingLiU" pitchFamily="49" charset="-120"/>
              </a:rPr>
              <a:t>盧仁</a:t>
            </a:r>
            <a:r>
              <a:rPr kumimoji="1" lang="zh-TW" altLang="en-US" b="1" smtClean="0">
                <a:solidFill>
                  <a:srgbClr val="FFFFFF"/>
                </a:solidFill>
                <a:latin typeface="Book Antiqua" pitchFamily="18" charset="0"/>
                <a:ea typeface="MingLiU" pitchFamily="49" charset="-120"/>
              </a:rPr>
              <a:t>愛姑娘</a:t>
            </a:r>
            <a:endParaRPr kumimoji="1" lang="zh-TW" altLang="en-US" smtClean="0">
              <a:solidFill>
                <a:srgbClr val="000000"/>
              </a:solidFill>
              <a:latin typeface="Book Antiqua" pitchFamily="18" charset="0"/>
              <a:ea typeface="MingLiU" pitchFamily="49" charset="-120"/>
            </a:endParaRPr>
          </a:p>
        </p:txBody>
      </p:sp>
      <p:sp>
        <p:nvSpPr>
          <p:cNvPr id="994318" name="Line 14"/>
          <p:cNvSpPr>
            <a:spLocks noChangeShapeType="1"/>
          </p:cNvSpPr>
          <p:nvPr/>
        </p:nvSpPr>
        <p:spPr bwMode="auto">
          <a:xfrm>
            <a:off x="1655763" y="2017713"/>
            <a:ext cx="803275" cy="568325"/>
          </a:xfrm>
          <a:prstGeom prst="line">
            <a:avLst/>
          </a:prstGeom>
          <a:noFill/>
          <a:ln w="19050">
            <a:solidFill>
              <a:srgbClr val="CC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994319" name="Text Box 15"/>
          <p:cNvSpPr txBox="1">
            <a:spLocks noChangeArrowheads="1"/>
          </p:cNvSpPr>
          <p:nvPr/>
        </p:nvSpPr>
        <p:spPr bwMode="auto">
          <a:xfrm>
            <a:off x="3722688" y="25892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廉得烈</a:t>
            </a:r>
            <a:endParaRPr kumimoji="1" lang="zh-TW" altLang="en-US" smtClean="0">
              <a:solidFill>
                <a:srgbClr val="000000"/>
              </a:solidFill>
              <a:latin typeface="Book Antiqua" pitchFamily="18" charset="0"/>
              <a:ea typeface="MingLiU" pitchFamily="49" charset="-120"/>
            </a:endParaRPr>
          </a:p>
        </p:txBody>
      </p:sp>
      <p:sp>
        <p:nvSpPr>
          <p:cNvPr id="994320" name="Text Box 16"/>
          <p:cNvSpPr txBox="1">
            <a:spLocks noChangeArrowheads="1"/>
          </p:cNvSpPr>
          <p:nvPr/>
        </p:nvSpPr>
        <p:spPr bwMode="auto">
          <a:xfrm>
            <a:off x="6229350" y="5046663"/>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滿雄才夫人</a:t>
            </a:r>
            <a:endParaRPr kumimoji="1" lang="zh-TW" altLang="en-US" smtClean="0">
              <a:solidFill>
                <a:srgbClr val="000000"/>
              </a:solidFill>
              <a:latin typeface="Book Antiqua" pitchFamily="18" charset="0"/>
              <a:ea typeface="MingLiU" pitchFamily="49" charset="-120"/>
            </a:endParaRPr>
          </a:p>
        </p:txBody>
      </p:sp>
      <p:sp>
        <p:nvSpPr>
          <p:cNvPr id="994321" name="Text Box 17"/>
          <p:cNvSpPr txBox="1">
            <a:spLocks noChangeArrowheads="1"/>
          </p:cNvSpPr>
          <p:nvPr/>
        </p:nvSpPr>
        <p:spPr bwMode="auto">
          <a:xfrm>
            <a:off x="6324600" y="205263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000000"/>
                </a:solidFill>
                <a:latin typeface="Book Antiqua" pitchFamily="18" charset="0"/>
                <a:ea typeface="MingLiU" pitchFamily="49" charset="-120"/>
              </a:rPr>
              <a:t>萬真珠姑娘</a:t>
            </a:r>
            <a:endParaRPr kumimoji="1" lang="zh-TW" altLang="en-US" smtClean="0">
              <a:solidFill>
                <a:srgbClr val="000000"/>
              </a:solidFill>
              <a:latin typeface="Book Antiqua" pitchFamily="18" charset="0"/>
              <a:ea typeface="MingLiU" pitchFamily="49" charset="-120"/>
            </a:endParaRPr>
          </a:p>
        </p:txBody>
      </p:sp>
      <p:sp>
        <p:nvSpPr>
          <p:cNvPr id="994322" name="Line 18"/>
          <p:cNvSpPr>
            <a:spLocks noChangeShapeType="1"/>
          </p:cNvSpPr>
          <p:nvPr/>
        </p:nvSpPr>
        <p:spPr bwMode="auto">
          <a:xfrm flipH="1">
            <a:off x="5407025" y="2254250"/>
            <a:ext cx="946150" cy="347663"/>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994323" name="Text Box 19"/>
          <p:cNvSpPr txBox="1">
            <a:spLocks noChangeArrowheads="1"/>
          </p:cNvSpPr>
          <p:nvPr/>
        </p:nvSpPr>
        <p:spPr bwMode="auto">
          <a:xfrm>
            <a:off x="774700" y="35814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蘭大衛</a:t>
            </a:r>
            <a:endParaRPr kumimoji="1" lang="zh-TW" altLang="en-US" smtClean="0">
              <a:solidFill>
                <a:srgbClr val="000000"/>
              </a:solidFill>
              <a:latin typeface="Book Antiqua" pitchFamily="18" charset="0"/>
              <a:ea typeface="MingLiU" pitchFamily="49" charset="-120"/>
            </a:endParaRPr>
          </a:p>
        </p:txBody>
      </p:sp>
      <p:sp>
        <p:nvSpPr>
          <p:cNvPr id="994324" name="Text Box 20"/>
          <p:cNvSpPr txBox="1">
            <a:spLocks noChangeArrowheads="1"/>
          </p:cNvSpPr>
          <p:nvPr/>
        </p:nvSpPr>
        <p:spPr bwMode="auto">
          <a:xfrm>
            <a:off x="2603500" y="46704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文安姑娘</a:t>
            </a:r>
            <a:endParaRPr kumimoji="1" lang="zh-TW" altLang="en-US" smtClean="0">
              <a:solidFill>
                <a:srgbClr val="000000"/>
              </a:solidFill>
              <a:latin typeface="Book Antiqua" pitchFamily="18" charset="0"/>
              <a:ea typeface="MingLiU" pitchFamily="49" charset="-120"/>
            </a:endParaRPr>
          </a:p>
        </p:txBody>
      </p:sp>
      <p:sp>
        <p:nvSpPr>
          <p:cNvPr id="994325" name="Text Box 21"/>
          <p:cNvSpPr txBox="1">
            <a:spLocks noChangeArrowheads="1"/>
          </p:cNvSpPr>
          <p:nvPr/>
        </p:nvSpPr>
        <p:spPr bwMode="auto">
          <a:xfrm>
            <a:off x="3722688" y="383381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MingLiU" pitchFamily="49" charset="-120"/>
                <a:ea typeface="MingLiU" pitchFamily="49" charset="-120"/>
              </a:rPr>
              <a:t>甘為霖</a:t>
            </a:r>
            <a:r>
              <a:rPr kumimoji="1" lang="en-US" altLang="zh-TW" b="1" smtClean="0">
                <a:solidFill>
                  <a:srgbClr val="FFFFFF"/>
                </a:solidFill>
                <a:latin typeface="MingLiU" pitchFamily="49" charset="-120"/>
                <a:ea typeface="MingLiU" pitchFamily="49" charset="-120"/>
              </a:rPr>
              <a:t>/</a:t>
            </a:r>
            <a:r>
              <a:rPr kumimoji="1" lang="zh-TW" altLang="en-US" b="1" smtClean="0">
                <a:solidFill>
                  <a:srgbClr val="FFFFFF"/>
                </a:solidFill>
                <a:latin typeface="MingLiU" pitchFamily="49" charset="-120"/>
                <a:ea typeface="MingLiU" pitchFamily="49" charset="-120"/>
              </a:rPr>
              <a:t>夫人</a:t>
            </a:r>
            <a:endParaRPr kumimoji="1" lang="zh-TW" altLang="en-US" smtClean="0">
              <a:solidFill>
                <a:srgbClr val="000000"/>
              </a:solidFill>
              <a:latin typeface="Book Antiqua" pitchFamily="18" charset="0"/>
              <a:ea typeface="MingLiU" pitchFamily="49" charset="-120"/>
            </a:endParaRPr>
          </a:p>
        </p:txBody>
      </p:sp>
      <p:sp>
        <p:nvSpPr>
          <p:cNvPr id="994326" name="Text Box 22"/>
          <p:cNvSpPr txBox="1">
            <a:spLocks noChangeArrowheads="1"/>
          </p:cNvSpPr>
          <p:nvPr/>
        </p:nvSpPr>
        <p:spPr bwMode="auto">
          <a:xfrm>
            <a:off x="5080000" y="47005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朱約安姑娘</a:t>
            </a:r>
            <a:endParaRPr kumimoji="1" lang="zh-TW" altLang="en-US" smtClean="0">
              <a:solidFill>
                <a:srgbClr val="000000"/>
              </a:solidFill>
              <a:latin typeface="Book Antiqua" pitchFamily="18" charset="0"/>
              <a:ea typeface="MingLiU" pitchFamily="49" charset="-120"/>
            </a:endParaRPr>
          </a:p>
        </p:txBody>
      </p:sp>
      <p:sp>
        <p:nvSpPr>
          <p:cNvPr id="994327" name="Text Box 23"/>
          <p:cNvSpPr txBox="1">
            <a:spLocks noChangeArrowheads="1"/>
          </p:cNvSpPr>
          <p:nvPr/>
        </p:nvSpPr>
        <p:spPr bwMode="auto">
          <a:xfrm>
            <a:off x="7143750" y="380206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巴克禮</a:t>
            </a:r>
            <a:endParaRPr kumimoji="1" lang="zh-TW" altLang="en-US" smtClean="0">
              <a:solidFill>
                <a:srgbClr val="000000"/>
              </a:solidFill>
              <a:latin typeface="Book Antiqua" pitchFamily="18" charset="0"/>
              <a:ea typeface="MingLiU" pitchFamily="49" charset="-120"/>
            </a:endParaRPr>
          </a:p>
        </p:txBody>
      </p:sp>
      <p:sp>
        <p:nvSpPr>
          <p:cNvPr id="994328" name="Line 24"/>
          <p:cNvSpPr>
            <a:spLocks noChangeShapeType="1"/>
          </p:cNvSpPr>
          <p:nvPr/>
        </p:nvSpPr>
        <p:spPr bwMode="auto">
          <a:xfrm>
            <a:off x="5202238" y="946150"/>
            <a:ext cx="962025" cy="0"/>
          </a:xfrm>
          <a:prstGeom prst="line">
            <a:avLst/>
          </a:prstGeom>
          <a:noFill/>
          <a:ln w="19050">
            <a:solidFill>
              <a:srgbClr val="CC0000"/>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994329" name="Text Box 25"/>
          <p:cNvSpPr txBox="1">
            <a:spLocks noChangeArrowheads="1"/>
          </p:cNvSpPr>
          <p:nvPr/>
        </p:nvSpPr>
        <p:spPr bwMode="auto">
          <a:xfrm>
            <a:off x="2225675" y="0"/>
            <a:ext cx="5137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3000" b="1" smtClean="0">
                <a:solidFill>
                  <a:srgbClr val="33CC33"/>
                </a:solidFill>
                <a:latin typeface="標楷體" pitchFamily="65" charset="-120"/>
                <a:ea typeface="標楷體" pitchFamily="65" charset="-120"/>
              </a:rPr>
              <a:t>1911</a:t>
            </a:r>
            <a:r>
              <a:rPr kumimoji="1" lang="zh-TW" altLang="en-US" sz="3000" b="1" smtClean="0">
                <a:solidFill>
                  <a:srgbClr val="33CC33"/>
                </a:solidFill>
                <a:latin typeface="標楷體" pitchFamily="65" charset="-120"/>
                <a:ea typeface="標楷體" pitchFamily="65" charset="-120"/>
              </a:rPr>
              <a:t>年日據時期在臺灣宣教士</a:t>
            </a:r>
            <a:endParaRPr kumimoji="1" lang="zh-TW" altLang="en-US" smtClean="0">
              <a:solidFill>
                <a:srgbClr val="000000"/>
              </a:solidFill>
              <a:latin typeface="Book Antiqua" pitchFamily="18" charset="0"/>
              <a:ea typeface="MingLiU" pitchFamily="49" charset="-120"/>
            </a:endParaRPr>
          </a:p>
        </p:txBody>
      </p:sp>
      <p:sp>
        <p:nvSpPr>
          <p:cNvPr id="994330" name="Text Box 26"/>
          <p:cNvSpPr txBox="1">
            <a:spLocks noChangeArrowheads="1"/>
          </p:cNvSpPr>
          <p:nvPr/>
        </p:nvSpPr>
        <p:spPr bwMode="auto">
          <a:xfrm>
            <a:off x="6056313" y="15636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000000"/>
                </a:solidFill>
                <a:latin typeface="Book Antiqua" pitchFamily="18" charset="0"/>
                <a:ea typeface="MingLiU" pitchFamily="49" charset="-120"/>
              </a:rPr>
              <a:t>滿雄才</a:t>
            </a:r>
            <a:endParaRPr kumimoji="1" lang="zh-TW" altLang="en-US" smtClean="0">
              <a:solidFill>
                <a:srgbClr val="000000"/>
              </a:solidFill>
              <a:latin typeface="Book Antiqua" pitchFamily="18" charset="0"/>
              <a:ea typeface="MingLiU" pitchFamily="49" charset="-120"/>
            </a:endParaRPr>
          </a:p>
        </p:txBody>
      </p:sp>
      <p:sp>
        <p:nvSpPr>
          <p:cNvPr id="994331" name="Text Box 27"/>
          <p:cNvSpPr txBox="1">
            <a:spLocks noChangeArrowheads="1"/>
          </p:cNvSpPr>
          <p:nvPr/>
        </p:nvSpPr>
        <p:spPr bwMode="auto">
          <a:xfrm>
            <a:off x="776288" y="21796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zh-TW" altLang="en-US" b="1" smtClean="0">
                <a:solidFill>
                  <a:srgbClr val="FFFFFF"/>
                </a:solidFill>
                <a:latin typeface="Book Antiqua" pitchFamily="18" charset="0"/>
                <a:ea typeface="MingLiU" pitchFamily="49" charset="-120"/>
              </a:rPr>
              <a:t>宋忠堅</a:t>
            </a:r>
            <a:endParaRPr kumimoji="1" lang="zh-TW" altLang="en-US" smtClean="0">
              <a:solidFill>
                <a:srgbClr val="000000"/>
              </a:solidFill>
              <a:latin typeface="Book Antiqua" pitchFamily="18" charset="0"/>
              <a:ea typeface="MingLiU" pitchFamily="49" charset="-120"/>
            </a:endParaRPr>
          </a:p>
        </p:txBody>
      </p:sp>
      <p:sp>
        <p:nvSpPr>
          <p:cNvPr id="994333" name="Line 29"/>
          <p:cNvSpPr>
            <a:spLocks noChangeShapeType="1"/>
          </p:cNvSpPr>
          <p:nvPr/>
        </p:nvSpPr>
        <p:spPr bwMode="auto">
          <a:xfrm>
            <a:off x="252413" y="1497013"/>
            <a:ext cx="284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994334" name="Line 30"/>
          <p:cNvSpPr>
            <a:spLocks noChangeShapeType="1"/>
          </p:cNvSpPr>
          <p:nvPr/>
        </p:nvSpPr>
        <p:spPr bwMode="auto">
          <a:xfrm>
            <a:off x="252413" y="1482725"/>
            <a:ext cx="15875" cy="23479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
        <p:nvSpPr>
          <p:cNvPr id="994335" name="Line 31"/>
          <p:cNvSpPr>
            <a:spLocks noChangeShapeType="1"/>
          </p:cNvSpPr>
          <p:nvPr/>
        </p:nvSpPr>
        <p:spPr bwMode="auto">
          <a:xfrm>
            <a:off x="268288" y="3814763"/>
            <a:ext cx="4730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en-US" smtClean="0">
              <a:solidFill>
                <a:srgbClr val="000000"/>
              </a:solidFill>
              <a:latin typeface="Book Antiqua" pitchFamily="18" charset="0"/>
              <a:ea typeface="MingLiU" pitchFamily="49"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dical design template [1]">
  <a:themeElements>
    <a:clrScheme name="Medical design template [1]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Medical design template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dical design template [1]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Medical design template [1]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Medical design template [1]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5_Default Design">
  <a:themeElements>
    <a:clrScheme name="2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edical design template [1]">
  <a:themeElements>
    <a:clrScheme name="Medical design template [1]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Medical design template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dical design template [1]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Medical design template [1]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Medical design template [1]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空白簡報">
  <a:themeElements>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空白簡報">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Book Antiqua" pitchFamily="18" charset="0"/>
            <a:ea typeface="MingLiU"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Book Antiqua" pitchFamily="18" charset="0"/>
            <a:ea typeface="MingLiU" pitchFamily="49" charset="-120"/>
          </a:defRPr>
        </a:defPPr>
      </a:lstStyle>
    </a:lnDef>
  </a:objectDefaults>
  <a:extraClrSchemeLst>
    <a:extraClrScheme>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空白簡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空白簡報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空白簡報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空白簡報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空白簡報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空白簡報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空白簡報">
  <a:themeElements>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空白簡報">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Book Antiqua" pitchFamily="18" charset="0"/>
            <a:ea typeface="MingLiU"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Book Antiqua" pitchFamily="18" charset="0"/>
            <a:ea typeface="MingLiU" pitchFamily="49" charset="-120"/>
          </a:defRPr>
        </a:defPPr>
      </a:lstStyle>
    </a:lnDef>
  </a:objectDefaults>
  <a:extraClrSchemeLst>
    <a:extraClrScheme>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空白簡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空白簡報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空白簡報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空白簡報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空白簡報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空白簡報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空白簡報">
  <a:themeElements>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空白簡報">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Book Antiqua" pitchFamily="18" charset="0"/>
            <a:ea typeface="MingLiU"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Book Antiqua" pitchFamily="18" charset="0"/>
            <a:ea typeface="MingLiU" pitchFamily="49" charset="-120"/>
          </a:defRPr>
        </a:defPPr>
      </a:lstStyle>
    </a:lnDef>
  </a:objectDefaults>
  <a:extraClrSchemeLst>
    <a:extraClrScheme>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空白簡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空白簡報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空白簡報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空白簡報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空白簡報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空白簡報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39817</TotalTime>
  <Words>8435</Words>
  <Application>Microsoft Office PowerPoint</Application>
  <PresentationFormat>On-screen Show (4:3)</PresentationFormat>
  <Paragraphs>850</Paragraphs>
  <Slides>71</Slides>
  <Notes>20</Notes>
  <HiddenSlides>0</HiddenSlides>
  <MMClips>1</MMClips>
  <ScaleCrop>false</ScaleCrop>
  <HeadingPairs>
    <vt:vector size="4" baseType="variant">
      <vt:variant>
        <vt:lpstr>Theme</vt:lpstr>
      </vt:variant>
      <vt:variant>
        <vt:i4>8</vt:i4>
      </vt:variant>
      <vt:variant>
        <vt:lpstr>Slide Titles</vt:lpstr>
      </vt:variant>
      <vt:variant>
        <vt:i4>71</vt:i4>
      </vt:variant>
    </vt:vector>
  </HeadingPairs>
  <TitlesOfParts>
    <vt:vector size="79" baseType="lpstr">
      <vt:lpstr>1_Office Theme</vt:lpstr>
      <vt:lpstr>1_Medical design template [1]</vt:lpstr>
      <vt:lpstr>1_Default Design</vt:lpstr>
      <vt:lpstr>35_Default Design</vt:lpstr>
      <vt:lpstr>Medical design template [1]</vt:lpstr>
      <vt:lpstr>空白簡報</vt:lpstr>
      <vt:lpstr>1_空白簡報</vt:lpstr>
      <vt:lpstr>2_空白簡報</vt:lpstr>
      <vt:lpstr>台福基督教會總會2015-16主題  </vt:lpstr>
      <vt:lpstr>2015關懷年: 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PowerPoint Presentation</vt:lpstr>
      <vt:lpstr>PowerPoint Presentation</vt:lpstr>
      <vt:lpstr>PowerPoint Presentation</vt:lpstr>
      <vt:lpstr>台福基督教會總會2015主題:同享同擔，與主同行 </vt:lpstr>
      <vt:lpstr>同享同擔，與主同行</vt:lpstr>
      <vt:lpstr> 同享同擔 :抓住機會</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 2015聖達台福基督教會 靈修會 : 抓住機會、同享同擔  </vt:lpstr>
      <vt:lpstr>台福基督教會總會2015主題:同享同擔，與主同行 </vt:lpstr>
      <vt:lpstr>關懷: 同享同擔:抓住機會</vt:lpstr>
      <vt:lpstr>關懷: 同享同擔:抓住機會</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台福基督教會總會2015主題:同享同擔，與主同行 </vt:lpstr>
      <vt:lpstr>關懷: 同享同擔:抓住機會</vt:lpstr>
      <vt:lpstr>關懷: 同享同擔:抓住機會</vt:lpstr>
      <vt:lpstr>關懷: 同享同擔:抓住機會</vt:lpstr>
      <vt:lpstr>關懷: 同享同擔:抓住機會</vt:lpstr>
      <vt:lpstr>關懷: 同享同擔:抓住機會</vt:lpstr>
      <vt:lpstr>關懷: 同享同擔:抓住機會</vt:lpstr>
      <vt:lpstr>關懷: 同享同擔:抓住機會</vt:lpstr>
      <vt:lpstr>關懷: 同享同擔:抓住機會</vt:lpstr>
      <vt:lpstr>關懷: 同享同擔:抓住機會</vt:lpstr>
      <vt:lpstr>關懷: 同享同擔:抓住機會</vt:lpstr>
      <vt:lpstr>關懷: 同享同擔:抓住機會</vt:lpstr>
      <vt:lpstr>台福基督教會總會2015主題:同享同擔，與主同行 </vt:lpstr>
      <vt:lpstr>關懷: 同享同擔:抓住機會</vt:lpstr>
      <vt:lpstr>台福基督教會總會2015主題:同享同擔，與主同行 </vt:lpstr>
      <vt:lpstr> 2015聖達台福基督教會 靈修會 : 抓住機會、同享同擔  </vt:lpstr>
      <vt:lpstr>關懷: 同享同擔:抓住機會</vt:lpstr>
      <vt:lpstr>關懷: 同享同擔:抓住機會</vt:lpstr>
      <vt:lpstr>關懷: 同享同擔:抓住機會</vt:lpstr>
      <vt:lpstr>關懷: 同享同擔:抓住機會</vt:lpstr>
      <vt:lpstr>PowerPoint Presentation</vt:lpstr>
      <vt:lpstr>PowerPoint Presentation</vt:lpstr>
      <vt:lpstr>PowerPoint Presentation</vt:lpstr>
      <vt:lpstr>台福基督教會總會2015主題:同享同擔，與主同行 </vt:lpstr>
      <vt:lpstr>PowerPoint Presentation</vt:lpstr>
      <vt:lpstr>PowerPoint Presentation</vt:lpstr>
      <vt:lpstr>PowerPoint Presentation</vt:lpstr>
      <vt:lpstr>台福基督教會總會2015主題:同享同擔，與主同行 </vt:lpstr>
      <vt:lpstr>2015關懷年: 同享同擔，與主同行</vt:lpstr>
      <vt:lpstr> 2015聖達台福基督教會 靈修會 : 抓住機會、同享同擔  </vt:lpstr>
      <vt:lpstr>2015關懷年: 同享同擔，與主同行-醫病</vt:lpstr>
      <vt:lpstr>PowerPoint Presentation</vt:lpstr>
      <vt:lpstr>PowerPoint Presentation</vt:lpstr>
      <vt:lpstr> hymns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chuang</dc:creator>
  <cp:lastModifiedBy>james chuang MD</cp:lastModifiedBy>
  <cp:revision>387</cp:revision>
  <dcterms:created xsi:type="dcterms:W3CDTF">2014-01-18T02:53:48Z</dcterms:created>
  <dcterms:modified xsi:type="dcterms:W3CDTF">2015-08-04T04:54:58Z</dcterms:modified>
</cp:coreProperties>
</file>